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0" r:id="rId1"/>
  </p:sldMasterIdLst>
  <p:notesMasterIdLst>
    <p:notesMasterId r:id="rId10"/>
  </p:notesMasterIdLst>
  <p:handoutMasterIdLst>
    <p:handoutMasterId r:id="rId11"/>
  </p:handoutMasterIdLst>
  <p:sldIdLst>
    <p:sldId id="894" r:id="rId2"/>
    <p:sldId id="901" r:id="rId3"/>
    <p:sldId id="886" r:id="rId4"/>
    <p:sldId id="883" r:id="rId5"/>
    <p:sldId id="925" r:id="rId6"/>
    <p:sldId id="924" r:id="rId7"/>
    <p:sldId id="926" r:id="rId8"/>
    <p:sldId id="920" r:id="rId9"/>
  </p:sldIdLst>
  <p:sldSz cx="9144000" cy="5143500" type="screen16x9"/>
  <p:notesSz cx="6797675" cy="9926638"/>
  <p:embeddedFontLst>
    <p:embeddedFont>
      <p:font typeface="ＭＳ Ｐゴシック" panose="020B0600070205080204" pitchFamily="34" charset="-128"/>
      <p:regular r:id="rId12"/>
    </p:embeddedFont>
    <p:embeddedFont>
      <p:font typeface="Arial Narrow" panose="020B0606020202030204" pitchFamily="34" charset="0"/>
      <p:regular r:id="rId13"/>
      <p:bold r:id="rId14"/>
      <p:italic r:id="rId15"/>
      <p:boldItalic r:id="rId16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7713BEE8-232D-4F31-8DA8-80DE245EF4E4}">
          <p14:sldIdLst>
            <p14:sldId id="894"/>
            <p14:sldId id="901"/>
            <p14:sldId id="886"/>
            <p14:sldId id="883"/>
            <p14:sldId id="925"/>
            <p14:sldId id="924"/>
            <p14:sldId id="926"/>
            <p14:sldId id="9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o Bakker" initials="TB" lastIdx="45" clrIdx="0"/>
  <p:cmAuthor id="2" name="Bakker, T.C." initials="BT" lastIdx="2" clrIdx="1"/>
  <p:cmAuthor id="3" name="Doeswijk, J.M." initials="DJ" lastIdx="4" clrIdx="2"/>
  <p:cmAuthor id="4" name="Noordijk, S.C." initials="NS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3E98"/>
    <a:srgbClr val="0089CF"/>
    <a:srgbClr val="6FBF54"/>
    <a:srgbClr val="EA6E25"/>
    <a:srgbClr val="0289D0"/>
    <a:srgbClr val="20409A"/>
    <a:srgbClr val="C93E81"/>
    <a:srgbClr val="D41A20"/>
    <a:srgbClr val="A67F26"/>
    <a:srgbClr val="7E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76" autoAdjust="0"/>
    <p:restoredTop sz="82387" autoAdjust="0"/>
  </p:normalViewPr>
  <p:slideViewPr>
    <p:cSldViewPr snapToGrid="0" showGuides="1">
      <p:cViewPr varScale="1">
        <p:scale>
          <a:sx n="148" d="100"/>
          <a:sy n="148" d="100"/>
        </p:scale>
        <p:origin x="132" y="4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8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E9873-B654-E149-87F2-B6946A394541}" type="datetimeFigureOut">
              <a:rPr lang="nl-NL" smtClean="0"/>
              <a:pPr/>
              <a:t>21-8-2024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F7FB4-30B7-0B48-94ED-EF4E32EF5212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43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461B0-60CF-4848-8D74-88741489E742}" type="datetimeFigureOut">
              <a:rPr lang="nl-NL" smtClean="0"/>
              <a:pPr/>
              <a:t>21-8-2024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92E50-38DA-4B2C-A6F6-CADB8D1E8AF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31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92E50-38DA-4B2C-A6F6-CADB8D1E8AF8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892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92E50-38DA-4B2C-A6F6-CADB8D1E8AF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9527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92E50-38DA-4B2C-A6F6-CADB8D1E8AF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35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92E50-38DA-4B2C-A6F6-CADB8D1E8AF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40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92E50-38DA-4B2C-A6F6-CADB8D1E8AF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01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>
            <a:extLst>
              <a:ext uri="{FF2B5EF4-FFF2-40B4-BE49-F238E27FC236}">
                <a16:creationId xmlns:a16="http://schemas.microsoft.com/office/drawing/2014/main" id="{6E60291D-5ED2-B340-B55D-3CAD51FEC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2" b="569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5" name="KopieerBalk">
            <a:extLst>
              <a:ext uri="{FF2B5EF4-FFF2-40B4-BE49-F238E27FC236}">
                <a16:creationId xmlns:a16="http://schemas.microsoft.com/office/drawing/2014/main" id="{01F6A20C-1E69-E24E-9F30-BD145678748D}"/>
              </a:ext>
            </a:extLst>
          </p:cNvPr>
          <p:cNvSpPr/>
          <p:nvPr userDrawn="1"/>
        </p:nvSpPr>
        <p:spPr>
          <a:xfrm flipH="1">
            <a:off x="1160437" y="1176336"/>
            <a:ext cx="3124226" cy="110305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8312" y="345600"/>
            <a:ext cx="3816351" cy="810000"/>
          </a:xfr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2700000" algn="tl" rotWithShape="0">
              <a:srgbClr val="A6A6A6">
                <a:alpha val="40000"/>
              </a:srgbClr>
            </a:outerShdw>
          </a:effectLst>
        </p:spPr>
        <p:txBody>
          <a:bodyPr lIns="180000" tIns="108000" rIns="108000" bIns="0" anchor="ctr" anchorCtr="0">
            <a:noAutofit/>
          </a:bodyPr>
          <a:lstStyle>
            <a:lvl1pPr algn="l">
              <a:lnSpc>
                <a:spcPts val="2400"/>
              </a:lnSpc>
              <a:defRPr sz="24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7" name="KopieerDriehoekje"/>
          <p:cNvSpPr>
            <a:spLocks noChangeAspect="1"/>
          </p:cNvSpPr>
          <p:nvPr/>
        </p:nvSpPr>
        <p:spPr>
          <a:xfrm flipV="1">
            <a:off x="927100" y="1155600"/>
            <a:ext cx="216000" cy="81000"/>
          </a:xfrm>
          <a:prstGeom prst="triangle">
            <a:avLst/>
          </a:prstGeom>
          <a:solidFill>
            <a:srgbClr val="0089CF">
              <a:alpha val="89804"/>
            </a:srgbClr>
          </a:solidFill>
          <a:ln w="3175">
            <a:noFill/>
          </a:ln>
          <a:effectLst>
            <a:outerShdw blurRad="50800" dist="38100" dir="2700000" algn="tl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/>
          </p:nvPr>
        </p:nvSpPr>
        <p:spPr>
          <a:xfrm>
            <a:off x="468312" y="1286641"/>
            <a:ext cx="3816351" cy="705422"/>
          </a:xfrm>
          <a:solidFill>
            <a:srgbClr val="005B9D">
              <a:alpha val="89804"/>
            </a:srgbClr>
          </a:solidFill>
          <a:ln>
            <a:noFill/>
          </a:ln>
        </p:spPr>
        <p:txBody>
          <a:bodyPr wrap="square" lIns="180000" tIns="72000" rIns="108000" bIns="144000">
            <a:spAutoFit/>
          </a:bodyPr>
          <a:lstStyle>
            <a:lvl1pPr marL="0" indent="0">
              <a:lnSpc>
                <a:spcPts val="1875"/>
              </a:lnSpc>
              <a:spcBef>
                <a:spcPts val="0"/>
              </a:spcBef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9" name="KopieerBalk"/>
          <p:cNvSpPr/>
          <p:nvPr/>
        </p:nvSpPr>
        <p:spPr>
          <a:xfrm>
            <a:off x="908602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0" name="KopieerBalk"/>
          <p:cNvSpPr/>
          <p:nvPr/>
        </p:nvSpPr>
        <p:spPr>
          <a:xfrm flipH="1">
            <a:off x="1016423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" name="KopieerDriehoekje">
            <a:extLst>
              <a:ext uri="{FF2B5EF4-FFF2-40B4-BE49-F238E27FC236}">
                <a16:creationId xmlns:a16="http://schemas.microsoft.com/office/drawing/2014/main" id="{1ED51CCB-DE99-8846-A521-CECCAE3D320C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927100" y="1155600"/>
            <a:ext cx="216000" cy="81000"/>
          </a:xfrm>
          <a:prstGeom prst="triangle">
            <a:avLst/>
          </a:prstGeom>
          <a:solidFill>
            <a:srgbClr val="0089CF">
              <a:alpha val="89804"/>
            </a:srgbClr>
          </a:solidFill>
          <a:ln w="3175">
            <a:noFill/>
          </a:ln>
          <a:effectLst>
            <a:outerShdw blurRad="50800" dist="38100" dir="2700000" algn="tl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KopieerBalk">
            <a:extLst>
              <a:ext uri="{FF2B5EF4-FFF2-40B4-BE49-F238E27FC236}">
                <a16:creationId xmlns:a16="http://schemas.microsoft.com/office/drawing/2014/main" id="{FB3E2AF8-9633-CB4E-96F4-CD91C79CDFFE}"/>
              </a:ext>
            </a:extLst>
          </p:cNvPr>
          <p:cNvSpPr/>
          <p:nvPr userDrawn="1"/>
        </p:nvSpPr>
        <p:spPr>
          <a:xfrm>
            <a:off x="908602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" name="KopieerBalk">
            <a:extLst>
              <a:ext uri="{FF2B5EF4-FFF2-40B4-BE49-F238E27FC236}">
                <a16:creationId xmlns:a16="http://schemas.microsoft.com/office/drawing/2014/main" id="{B5F1B788-3F1E-5E46-A6B6-8E23A0EA95ED}"/>
              </a:ext>
            </a:extLst>
          </p:cNvPr>
          <p:cNvSpPr/>
          <p:nvPr userDrawn="1"/>
        </p:nvSpPr>
        <p:spPr>
          <a:xfrm flipH="1">
            <a:off x="1016423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6" name="KopieerBalk">
            <a:extLst>
              <a:ext uri="{FF2B5EF4-FFF2-40B4-BE49-F238E27FC236}">
                <a16:creationId xmlns:a16="http://schemas.microsoft.com/office/drawing/2014/main" id="{C48D0EB1-7AEE-3D4A-960F-EB55EAC0DAE4}"/>
              </a:ext>
            </a:extLst>
          </p:cNvPr>
          <p:cNvSpPr/>
          <p:nvPr userDrawn="1"/>
        </p:nvSpPr>
        <p:spPr>
          <a:xfrm flipH="1">
            <a:off x="468312" y="1176336"/>
            <a:ext cx="440277" cy="110305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pic>
        <p:nvPicPr>
          <p:cNvPr id="18" name="Afbeelding 15">
            <a:extLst>
              <a:ext uri="{FF2B5EF4-FFF2-40B4-BE49-F238E27FC236}">
                <a16:creationId xmlns:a16="http://schemas.microsoft.com/office/drawing/2014/main" id="{1D4EBA08-AF3E-C048-9751-481AA8968A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50928" y="4302898"/>
            <a:ext cx="1924760" cy="569953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6953DB2D-A017-7949-8DDB-75773EDBD4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51" y="591368"/>
            <a:ext cx="709101" cy="491862"/>
          </a:xfrm>
          <a:prstGeom prst="rect">
            <a:avLst/>
          </a:prstGeom>
        </p:spPr>
      </p:pic>
      <p:sp>
        <p:nvSpPr>
          <p:cNvPr id="24" name="Tijdelijke aanduiding voor tekst 12">
            <a:extLst>
              <a:ext uri="{FF2B5EF4-FFF2-40B4-BE49-F238E27FC236}">
                <a16:creationId xmlns:a16="http://schemas.microsoft.com/office/drawing/2014/main" id="{16A2F598-2749-1E49-9F34-9613055EA1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4569461"/>
            <a:ext cx="3816351" cy="429386"/>
          </a:xfrm>
          <a:noFill/>
          <a:ln>
            <a:noFill/>
          </a:ln>
        </p:spPr>
        <p:txBody>
          <a:bodyPr wrap="square" lIns="180000" tIns="72000" rIns="108000" bIns="144000">
            <a:spAutoFit/>
          </a:bodyPr>
          <a:lstStyle>
            <a:lvl1pPr marL="0" indent="0">
              <a:lnSpc>
                <a:spcPts val="1875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nl-NL" dirty="0"/>
              <a:t>Klikken om datum en versienummer te bewerken</a:t>
            </a:r>
          </a:p>
        </p:txBody>
      </p:sp>
    </p:spTree>
    <p:extLst>
      <p:ext uri="{BB962C8B-B14F-4D97-AF65-F5344CB8AC3E}">
        <p14:creationId xmlns:p14="http://schemas.microsoft.com/office/powerpoint/2010/main" val="344114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slide - ondertitel -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68313" y="223148"/>
            <a:ext cx="8207376" cy="371476"/>
          </a:xfrm>
        </p:spPr>
        <p:txBody>
          <a:bodyPr tIns="0" bIns="0" anchor="b">
            <a:normAutofit/>
          </a:bodyPr>
          <a:lstStyle>
            <a:lvl1pPr algn="l">
              <a:defRPr sz="1800">
                <a:solidFill>
                  <a:srgbClr val="EA6E25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10A39AA-B0EA-F54E-83DD-BC70E054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FE9E50-980B-A944-AD10-CE7A2067C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594624"/>
            <a:ext cx="8207374" cy="3714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373C4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9819B47-C1D4-E145-A2D3-F7FC49646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177028"/>
            <a:ext cx="8207375" cy="3410847"/>
          </a:xfrm>
        </p:spPr>
        <p:txBody>
          <a:bodyPr/>
          <a:lstStyle>
            <a:lvl1pPr marL="314325" indent="-314325">
              <a:buFont typeface="+mj-lt"/>
              <a:buAutoNum type="arabicPeriod"/>
              <a:tabLst/>
              <a:defRPr/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2BAFFF0-6CD0-7C40-BD35-8C6C3F60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28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- ondertitel - numbered list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68313" y="223148"/>
            <a:ext cx="8207376" cy="371476"/>
          </a:xfrm>
        </p:spPr>
        <p:txBody>
          <a:bodyPr tIns="0" bIns="0" anchor="b">
            <a:normAutofit/>
          </a:bodyPr>
          <a:lstStyle>
            <a:lvl1pPr algn="l">
              <a:defRPr sz="1800">
                <a:solidFill>
                  <a:srgbClr val="EA6E25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10A39AA-B0EA-F54E-83DD-BC70E054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FE9E50-980B-A944-AD10-CE7A2067C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594624"/>
            <a:ext cx="8207374" cy="3714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373C4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9819B47-C1D4-E145-A2D3-F7FC49646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4" y="1177028"/>
            <a:ext cx="3816350" cy="3410847"/>
          </a:xfrm>
        </p:spPr>
        <p:txBody>
          <a:bodyPr/>
          <a:lstStyle>
            <a:lvl1pPr marL="314325" indent="-314325">
              <a:buFont typeface="+mj-lt"/>
              <a:buAutoNum type="arabicPeriod"/>
              <a:tabLst/>
              <a:defRPr/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2BAFFF0-6CD0-7C40-BD35-8C6C3F60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  <p:sp>
        <p:nvSpPr>
          <p:cNvPr id="7" name="Tijdelijke aanduiding voor tekst 9">
            <a:extLst>
              <a:ext uri="{FF2B5EF4-FFF2-40B4-BE49-F238E27FC236}">
                <a16:creationId xmlns:a16="http://schemas.microsoft.com/office/drawing/2014/main" id="{84DFAB82-78F5-AB40-AAEC-E70D080788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9869" y="1166813"/>
            <a:ext cx="3816350" cy="3410847"/>
          </a:xfrm>
        </p:spPr>
        <p:txBody>
          <a:bodyPr/>
          <a:lstStyle>
            <a:lvl1pPr marL="314325" indent="-314325">
              <a:buFont typeface="+mj-lt"/>
              <a:buAutoNum type="arabicPeriod"/>
              <a:tabLst/>
              <a:defRPr/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763697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slide - ondertitel -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68313" y="223148"/>
            <a:ext cx="8207376" cy="371476"/>
          </a:xfrm>
        </p:spPr>
        <p:txBody>
          <a:bodyPr tIns="0" bIns="0" anchor="b">
            <a:normAutofit/>
          </a:bodyPr>
          <a:lstStyle>
            <a:lvl1pPr algn="l">
              <a:defRPr sz="1800">
                <a:solidFill>
                  <a:srgbClr val="EA6E25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10A39AA-B0EA-F54E-83DD-BC70E054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FE9E50-980B-A944-AD10-CE7A2067C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588275"/>
            <a:ext cx="8207374" cy="3714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373C4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F92B08C-D511-8E41-A5C0-715FC3810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7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 userDrawn="1">
          <p15:clr>
            <a:srgbClr val="FBAE40"/>
          </p15:clr>
        </p15:guide>
        <p15:guide id="2" pos="546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om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5D38BD86-A14F-744A-A88F-F355AA6FB755}"/>
              </a:ext>
            </a:extLst>
          </p:cNvPr>
          <p:cNvSpPr/>
          <p:nvPr userDrawn="1"/>
        </p:nvSpPr>
        <p:spPr>
          <a:xfrm>
            <a:off x="0" y="0"/>
            <a:ext cx="2768600" cy="5143500"/>
          </a:xfrm>
          <a:prstGeom prst="rect">
            <a:avLst/>
          </a:prstGeom>
          <a:solidFill>
            <a:srgbClr val="0289D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3244362" y="223148"/>
            <a:ext cx="5431326" cy="371476"/>
          </a:xfrm>
        </p:spPr>
        <p:txBody>
          <a:bodyPr tIns="0" bIns="0" anchor="b">
            <a:normAutofit/>
          </a:bodyPr>
          <a:lstStyle>
            <a:lvl1pPr algn="l">
              <a:defRPr sz="1800">
                <a:solidFill>
                  <a:srgbClr val="EA6E25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10A39AA-B0EA-F54E-83DD-BC70E054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FE9E50-980B-A944-AD10-CE7A2067C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44362" y="594624"/>
            <a:ext cx="5431326" cy="3714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373C4"/>
                </a:solidFill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9819B47-C1D4-E145-A2D3-F7FC49646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4362" y="1177028"/>
            <a:ext cx="5431326" cy="3410847"/>
          </a:xfrm>
        </p:spPr>
        <p:txBody>
          <a:bodyPr/>
          <a:lstStyle>
            <a:lvl1pPr marL="0" indent="0">
              <a:buFont typeface="+mj-lt"/>
              <a:buNone/>
              <a:tabLst/>
              <a:defRPr/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77214B8-A025-E049-975F-8E447150F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69896"/>
            <a:ext cx="1309195" cy="1816224"/>
          </a:xfrm>
          <a:prstGeom prst="rect">
            <a:avLst/>
          </a:prstGeom>
        </p:spPr>
      </p:pic>
      <p:sp>
        <p:nvSpPr>
          <p:cNvPr id="21" name="Tijdelijke aanduiding voor tekst 9">
            <a:extLst>
              <a:ext uri="{FF2B5EF4-FFF2-40B4-BE49-F238E27FC236}">
                <a16:creationId xmlns:a16="http://schemas.microsoft.com/office/drawing/2014/main" id="{0E955984-13DD-FE4F-9B1F-31CF5AEE73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1" y="1177028"/>
            <a:ext cx="1925207" cy="855626"/>
          </a:xfrm>
        </p:spPr>
        <p:txBody>
          <a:bodyPr/>
          <a:lstStyle>
            <a:lvl1pPr marL="0" indent="0">
              <a:buFont typeface="+mj-lt"/>
              <a:buNone/>
              <a:tabLst/>
              <a:defRPr sz="1400">
                <a:solidFill>
                  <a:schemeClr val="bg1"/>
                </a:solidFill>
              </a:defRPr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 dirty="0"/>
              <a:t>1. Klik voor tussenkop of citaat</a:t>
            </a:r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9AED8067-E485-974A-BE9D-DF4869A9AB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2683034"/>
            <a:ext cx="1925207" cy="855626"/>
          </a:xfrm>
        </p:spPr>
        <p:txBody>
          <a:bodyPr/>
          <a:lstStyle>
            <a:lvl1pPr marL="0" indent="0">
              <a:buFont typeface="+mj-lt"/>
              <a:buNone/>
              <a:tabLst/>
              <a:defRPr sz="1400">
                <a:solidFill>
                  <a:schemeClr val="bg1"/>
                </a:solidFill>
              </a:defRPr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 dirty="0"/>
              <a:t>2. Klik voor tussenkop of citaat</a:t>
            </a:r>
          </a:p>
        </p:txBody>
      </p:sp>
    </p:spTree>
    <p:extLst>
      <p:ext uri="{BB962C8B-B14F-4D97-AF65-F5344CB8AC3E}">
        <p14:creationId xmlns:p14="http://schemas.microsoft.com/office/powerpoint/2010/main" val="3080901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om rechts - teks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3EEA0DB-4E4E-3141-A82E-CED4AF3F1942}"/>
              </a:ext>
            </a:extLst>
          </p:cNvPr>
          <p:cNvSpPr/>
          <p:nvPr userDrawn="1"/>
        </p:nvSpPr>
        <p:spPr>
          <a:xfrm>
            <a:off x="6375400" y="0"/>
            <a:ext cx="2768600" cy="5143500"/>
          </a:xfrm>
          <a:prstGeom prst="rect">
            <a:avLst/>
          </a:prstGeom>
          <a:solidFill>
            <a:srgbClr val="0289D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68313" y="223148"/>
            <a:ext cx="5624755" cy="371476"/>
          </a:xfrm>
        </p:spPr>
        <p:txBody>
          <a:bodyPr tIns="0" bIns="0" anchor="b">
            <a:normAutofit/>
          </a:bodyPr>
          <a:lstStyle>
            <a:lvl1pPr algn="l">
              <a:defRPr sz="1800">
                <a:solidFill>
                  <a:srgbClr val="EA6E25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10A39AA-B0EA-F54E-83DD-BC70E054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FE9E50-980B-A944-AD10-CE7A2067C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594624"/>
            <a:ext cx="5624755" cy="3714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373C4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9819B47-C1D4-E145-A2D3-F7FC49646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177028"/>
            <a:ext cx="5624756" cy="3410847"/>
          </a:xfrm>
        </p:spPr>
        <p:txBody>
          <a:bodyPr/>
          <a:lstStyle>
            <a:lvl1pPr marL="0" indent="0">
              <a:buFont typeface="+mj-lt"/>
              <a:buNone/>
              <a:tabLst/>
              <a:defRPr/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77214B8-A025-E049-975F-8E447150F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69896"/>
            <a:ext cx="1309195" cy="1816224"/>
          </a:xfrm>
          <a:prstGeom prst="rect">
            <a:avLst/>
          </a:prstGeom>
        </p:spPr>
      </p:pic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7BCCB04C-05E0-3943-8B12-98E6C2811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3200" y="1185351"/>
            <a:ext cx="1747407" cy="855626"/>
          </a:xfrm>
        </p:spPr>
        <p:txBody>
          <a:bodyPr/>
          <a:lstStyle>
            <a:lvl1pPr marL="0" indent="0">
              <a:buFont typeface="+mj-lt"/>
              <a:buNone/>
              <a:tabLst/>
              <a:defRPr sz="1400">
                <a:solidFill>
                  <a:schemeClr val="bg1"/>
                </a:solidFill>
              </a:defRPr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 dirty="0"/>
              <a:t>1. Klik voor tussenkop of citaat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810EF2B9-960F-0144-BD91-6C1CEC9D5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3200" y="2674711"/>
            <a:ext cx="1747407" cy="855626"/>
          </a:xfrm>
        </p:spPr>
        <p:txBody>
          <a:bodyPr/>
          <a:lstStyle>
            <a:lvl1pPr marL="0" indent="0">
              <a:buFont typeface="+mj-lt"/>
              <a:buNone/>
              <a:tabLst/>
              <a:defRPr sz="1400">
                <a:solidFill>
                  <a:schemeClr val="bg1"/>
                </a:solidFill>
              </a:defRPr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 dirty="0"/>
              <a:t>2. Klik voor tussenkop of citaat</a:t>
            </a:r>
          </a:p>
        </p:txBody>
      </p:sp>
    </p:spTree>
    <p:extLst>
      <p:ext uri="{BB962C8B-B14F-4D97-AF65-F5344CB8AC3E}">
        <p14:creationId xmlns:p14="http://schemas.microsoft.com/office/powerpoint/2010/main" val="778781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tekst rechts (br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9638D35-87B2-4447-87B0-21E9CCEC8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  <p:sp>
        <p:nvSpPr>
          <p:cNvPr id="14" name="Tijdelijke aanduiding voor afbeelding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34C6148-4551-5E40-95D9-FE93C91C48E2}"/>
              </a:ext>
            </a:extLst>
          </p:cNvPr>
          <p:cNvSpPr/>
          <p:nvPr userDrawn="1"/>
        </p:nvSpPr>
        <p:spPr>
          <a:xfrm>
            <a:off x="5139267" y="0"/>
            <a:ext cx="4004733" cy="5143500"/>
          </a:xfrm>
          <a:prstGeom prst="rect">
            <a:avLst/>
          </a:prstGeom>
          <a:solidFill>
            <a:srgbClr val="0289D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DDB65EF-F62E-4C42-8CD1-43ECF6708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327B19AB-7F22-D64B-83BB-84455EE66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62601" y="1166813"/>
            <a:ext cx="3113087" cy="3421062"/>
          </a:xfrm>
        </p:spPr>
        <p:txBody>
          <a:bodyPr/>
          <a:lstStyle>
            <a:lvl1pPr marL="0" indent="0">
              <a:buFont typeface="+mj-lt"/>
              <a:buNone/>
              <a:tabLst/>
              <a:defRPr sz="1400" b="0">
                <a:solidFill>
                  <a:schemeClr val="bg1"/>
                </a:solidFill>
              </a:defRPr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 dirty="0"/>
              <a:t>Klik voor tekst (maak titel </a:t>
            </a:r>
            <a:r>
              <a:rPr lang="nl-NL" dirty="0" err="1"/>
              <a:t>bold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673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tekst rechts (sm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9638D35-87B2-4447-87B0-21E9CCEC8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  <p:sp>
        <p:nvSpPr>
          <p:cNvPr id="14" name="Tijdelijke aanduiding voor afbeelding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34C6148-4551-5E40-95D9-FE93C91C48E2}"/>
              </a:ext>
            </a:extLst>
          </p:cNvPr>
          <p:cNvSpPr/>
          <p:nvPr userDrawn="1"/>
        </p:nvSpPr>
        <p:spPr>
          <a:xfrm>
            <a:off x="6375400" y="0"/>
            <a:ext cx="2768600" cy="5143500"/>
          </a:xfrm>
          <a:prstGeom prst="rect">
            <a:avLst/>
          </a:prstGeom>
          <a:solidFill>
            <a:srgbClr val="0289D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8DDB65EF-F62E-4C42-8CD1-43ECF6708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327B19AB-7F22-D64B-83BB-84455EE66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4801" y="1166813"/>
            <a:ext cx="2020887" cy="3421062"/>
          </a:xfrm>
        </p:spPr>
        <p:txBody>
          <a:bodyPr/>
          <a:lstStyle>
            <a:lvl1pPr marL="0" indent="0">
              <a:buFont typeface="+mj-lt"/>
              <a:buNone/>
              <a:tabLst/>
              <a:defRPr sz="1400" b="0">
                <a:solidFill>
                  <a:schemeClr val="bg1"/>
                </a:solidFill>
              </a:defRPr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 dirty="0"/>
              <a:t>Klik voor tekst (maak titel </a:t>
            </a:r>
            <a:r>
              <a:rPr lang="nl-NL" dirty="0" err="1"/>
              <a:t>bold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749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tekst links (br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afbeelding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34C6148-4551-5E40-95D9-FE93C91C48E2}"/>
              </a:ext>
            </a:extLst>
          </p:cNvPr>
          <p:cNvSpPr/>
          <p:nvPr userDrawn="1"/>
        </p:nvSpPr>
        <p:spPr>
          <a:xfrm>
            <a:off x="0" y="0"/>
            <a:ext cx="4004733" cy="5143500"/>
          </a:xfrm>
          <a:prstGeom prst="rect">
            <a:avLst/>
          </a:prstGeom>
          <a:solidFill>
            <a:srgbClr val="0289D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327B19AB-7F22-D64B-83BB-84455EE66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166813"/>
            <a:ext cx="3113087" cy="3421062"/>
          </a:xfrm>
        </p:spPr>
        <p:txBody>
          <a:bodyPr/>
          <a:lstStyle>
            <a:lvl1pPr marL="0" indent="0">
              <a:buFont typeface="+mj-lt"/>
              <a:buNone/>
              <a:tabLst/>
              <a:defRPr sz="1400" b="0">
                <a:solidFill>
                  <a:schemeClr val="bg1"/>
                </a:solidFill>
              </a:defRPr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 dirty="0"/>
              <a:t>Klik voor tekst (maak titel </a:t>
            </a:r>
            <a:r>
              <a:rPr lang="nl-NL" dirty="0" err="1"/>
              <a:t>bold</a:t>
            </a:r>
            <a:r>
              <a:rPr lang="nl-NL" dirty="0"/>
              <a:t>)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49638D35-87B2-4447-87B0-21E9CCEC8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077284F7-4AE2-0B48-885B-F7CAC26F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7345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KOP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afbeelding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r>
              <a:rPr lang="nl-NL" dirty="0"/>
              <a:t>Klik op het pictogram als u een afbeelding wilt toevoegen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49638D35-87B2-4447-87B0-21E9CCEC8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8DF163-0517-5847-8869-A6EF608244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9338" y="487946"/>
            <a:ext cx="3816350" cy="678867"/>
          </a:xfrm>
          <a:solidFill>
            <a:srgbClr val="0089CF">
              <a:alpha val="89804"/>
            </a:srgbClr>
          </a:solidFill>
        </p:spPr>
        <p:txBody>
          <a:bodyPr/>
          <a:lstStyle>
            <a:lvl1pPr>
              <a:buNone/>
              <a:defRPr lang="nl-NL" sz="18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lang="nl-NL" sz="1800" smtClean="0"/>
            </a:lvl2pPr>
            <a:lvl3pPr>
              <a:buNone/>
              <a:defRPr lang="nl-NL" sz="1800" smtClean="0"/>
            </a:lvl3pPr>
            <a:lvl4pPr>
              <a:buNone/>
              <a:defRPr lang="nl-NL" sz="1800" smtClean="0"/>
            </a:lvl4pPr>
            <a:lvl5pPr>
              <a:buNone/>
              <a:defRPr lang="nl-NL" sz="180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nl-NL" dirty="0"/>
              <a:t>Klikken om te bewerken</a:t>
            </a:r>
          </a:p>
        </p:txBody>
      </p:sp>
    </p:spTree>
    <p:extLst>
      <p:ext uri="{BB962C8B-B14F-4D97-AF65-F5344CB8AC3E}">
        <p14:creationId xmlns:p14="http://schemas.microsoft.com/office/powerpoint/2010/main" val="592652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KO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afbeelding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r>
              <a:rPr lang="nl-NL" dirty="0"/>
              <a:t>Klik op het pictogram als u een afbeelding wilt toevoegen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49638D35-87B2-4447-87B0-21E9CCEC8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8DF163-0517-5847-8869-A6EF608244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487946"/>
            <a:ext cx="3816350" cy="678867"/>
          </a:xfrm>
          <a:solidFill>
            <a:srgbClr val="0089CF">
              <a:alpha val="89804"/>
            </a:srgbClr>
          </a:solidFill>
        </p:spPr>
        <p:txBody>
          <a:bodyPr/>
          <a:lstStyle>
            <a:lvl1pPr>
              <a:buNone/>
              <a:defRPr lang="nl-NL" sz="18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lang="nl-NL" sz="1800" smtClean="0"/>
            </a:lvl2pPr>
            <a:lvl3pPr>
              <a:buNone/>
              <a:defRPr lang="nl-NL" sz="1800" smtClean="0"/>
            </a:lvl3pPr>
            <a:lvl4pPr>
              <a:buNone/>
              <a:defRPr lang="nl-NL" sz="1800" smtClean="0"/>
            </a:lvl4pPr>
            <a:lvl5pPr>
              <a:buNone/>
              <a:defRPr lang="nl-NL" sz="180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nl-NL" dirty="0"/>
              <a:t>Klikken om te bewerken</a:t>
            </a:r>
          </a:p>
        </p:txBody>
      </p:sp>
    </p:spTree>
    <p:extLst>
      <p:ext uri="{BB962C8B-B14F-4D97-AF65-F5344CB8AC3E}">
        <p14:creationId xmlns:p14="http://schemas.microsoft.com/office/powerpoint/2010/main" val="338207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met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>
            <a:extLst>
              <a:ext uri="{FF2B5EF4-FFF2-40B4-BE49-F238E27FC236}">
                <a16:creationId xmlns:a16="http://schemas.microsoft.com/office/drawing/2014/main" id="{6E60291D-5ED2-B340-B55D-3CAD51FEC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2" b="569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5" name="KopieerBalk">
            <a:extLst>
              <a:ext uri="{FF2B5EF4-FFF2-40B4-BE49-F238E27FC236}">
                <a16:creationId xmlns:a16="http://schemas.microsoft.com/office/drawing/2014/main" id="{01F6A20C-1E69-E24E-9F30-BD145678748D}"/>
              </a:ext>
            </a:extLst>
          </p:cNvPr>
          <p:cNvSpPr/>
          <p:nvPr userDrawn="1"/>
        </p:nvSpPr>
        <p:spPr>
          <a:xfrm flipH="1">
            <a:off x="1160437" y="1176336"/>
            <a:ext cx="3124226" cy="110305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8312" y="345600"/>
            <a:ext cx="3816351" cy="810000"/>
          </a:xfr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2700000" algn="tl" rotWithShape="0">
              <a:srgbClr val="A6A6A6">
                <a:alpha val="40000"/>
              </a:srgbClr>
            </a:outerShdw>
          </a:effectLst>
        </p:spPr>
        <p:txBody>
          <a:bodyPr lIns="180000" tIns="108000" rIns="108000" bIns="0" anchor="ctr" anchorCtr="0">
            <a:noAutofit/>
          </a:bodyPr>
          <a:lstStyle>
            <a:lvl1pPr algn="l">
              <a:lnSpc>
                <a:spcPts val="2400"/>
              </a:lnSpc>
              <a:defRPr sz="24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7" name="KopieerDriehoekje"/>
          <p:cNvSpPr>
            <a:spLocks noChangeAspect="1"/>
          </p:cNvSpPr>
          <p:nvPr/>
        </p:nvSpPr>
        <p:spPr>
          <a:xfrm flipV="1">
            <a:off x="927100" y="1155600"/>
            <a:ext cx="216000" cy="81000"/>
          </a:xfrm>
          <a:prstGeom prst="triangle">
            <a:avLst/>
          </a:prstGeom>
          <a:solidFill>
            <a:srgbClr val="0089CF">
              <a:alpha val="89804"/>
            </a:srgbClr>
          </a:solidFill>
          <a:ln w="3175">
            <a:noFill/>
          </a:ln>
          <a:effectLst>
            <a:outerShdw blurRad="50800" dist="38100" dir="2700000" algn="tl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/>
          </p:nvPr>
        </p:nvSpPr>
        <p:spPr>
          <a:xfrm>
            <a:off x="468312" y="1286641"/>
            <a:ext cx="3816351" cy="705422"/>
          </a:xfrm>
          <a:solidFill>
            <a:srgbClr val="005B9D">
              <a:alpha val="89804"/>
            </a:srgbClr>
          </a:solidFill>
          <a:ln>
            <a:noFill/>
          </a:ln>
        </p:spPr>
        <p:txBody>
          <a:bodyPr wrap="square" lIns="180000" tIns="72000" rIns="108000" bIns="144000">
            <a:spAutoFit/>
          </a:bodyPr>
          <a:lstStyle>
            <a:lvl1pPr marL="0" indent="0">
              <a:lnSpc>
                <a:spcPts val="1875"/>
              </a:lnSpc>
              <a:spcBef>
                <a:spcPts val="0"/>
              </a:spcBef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9" name="KopieerBalk"/>
          <p:cNvSpPr/>
          <p:nvPr/>
        </p:nvSpPr>
        <p:spPr>
          <a:xfrm>
            <a:off x="908602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0" name="KopieerBalk"/>
          <p:cNvSpPr/>
          <p:nvPr/>
        </p:nvSpPr>
        <p:spPr>
          <a:xfrm flipH="1">
            <a:off x="1016423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" name="KopieerDriehoekje">
            <a:extLst>
              <a:ext uri="{FF2B5EF4-FFF2-40B4-BE49-F238E27FC236}">
                <a16:creationId xmlns:a16="http://schemas.microsoft.com/office/drawing/2014/main" id="{1ED51CCB-DE99-8846-A521-CECCAE3D320C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927100" y="1155600"/>
            <a:ext cx="216000" cy="81000"/>
          </a:xfrm>
          <a:prstGeom prst="triangle">
            <a:avLst/>
          </a:prstGeom>
          <a:solidFill>
            <a:srgbClr val="0089CF">
              <a:alpha val="89804"/>
            </a:srgbClr>
          </a:solidFill>
          <a:ln w="3175">
            <a:noFill/>
          </a:ln>
          <a:effectLst>
            <a:outerShdw blurRad="50800" dist="38100" dir="2700000" algn="tl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KopieerBalk">
            <a:extLst>
              <a:ext uri="{FF2B5EF4-FFF2-40B4-BE49-F238E27FC236}">
                <a16:creationId xmlns:a16="http://schemas.microsoft.com/office/drawing/2014/main" id="{FB3E2AF8-9633-CB4E-96F4-CD91C79CDFFE}"/>
              </a:ext>
            </a:extLst>
          </p:cNvPr>
          <p:cNvSpPr/>
          <p:nvPr userDrawn="1"/>
        </p:nvSpPr>
        <p:spPr>
          <a:xfrm>
            <a:off x="908602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" name="KopieerBalk">
            <a:extLst>
              <a:ext uri="{FF2B5EF4-FFF2-40B4-BE49-F238E27FC236}">
                <a16:creationId xmlns:a16="http://schemas.microsoft.com/office/drawing/2014/main" id="{B5F1B788-3F1E-5E46-A6B6-8E23A0EA95ED}"/>
              </a:ext>
            </a:extLst>
          </p:cNvPr>
          <p:cNvSpPr/>
          <p:nvPr userDrawn="1"/>
        </p:nvSpPr>
        <p:spPr>
          <a:xfrm flipH="1">
            <a:off x="1016423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6" name="KopieerBalk">
            <a:extLst>
              <a:ext uri="{FF2B5EF4-FFF2-40B4-BE49-F238E27FC236}">
                <a16:creationId xmlns:a16="http://schemas.microsoft.com/office/drawing/2014/main" id="{C48D0EB1-7AEE-3D4A-960F-EB55EAC0DAE4}"/>
              </a:ext>
            </a:extLst>
          </p:cNvPr>
          <p:cNvSpPr/>
          <p:nvPr userDrawn="1"/>
        </p:nvSpPr>
        <p:spPr>
          <a:xfrm flipH="1">
            <a:off x="468312" y="1176336"/>
            <a:ext cx="440277" cy="110305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pic>
        <p:nvPicPr>
          <p:cNvPr id="18" name="Afbeelding 15">
            <a:extLst>
              <a:ext uri="{FF2B5EF4-FFF2-40B4-BE49-F238E27FC236}">
                <a16:creationId xmlns:a16="http://schemas.microsoft.com/office/drawing/2014/main" id="{1D4EBA08-AF3E-C048-9751-481AA8968A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50928" y="4302898"/>
            <a:ext cx="1924760" cy="569953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6953DB2D-A017-7949-8DDB-75773EDBD4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51" y="591368"/>
            <a:ext cx="709101" cy="491862"/>
          </a:xfrm>
          <a:prstGeom prst="rect">
            <a:avLst/>
          </a:prstGeom>
        </p:spPr>
      </p:pic>
      <p:sp>
        <p:nvSpPr>
          <p:cNvPr id="24" name="Tijdelijke aanduiding voor tekst 12">
            <a:extLst>
              <a:ext uri="{FF2B5EF4-FFF2-40B4-BE49-F238E27FC236}">
                <a16:creationId xmlns:a16="http://schemas.microsoft.com/office/drawing/2014/main" id="{16A2F598-2749-1E49-9F34-9613055EA1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4569461"/>
            <a:ext cx="3816351" cy="429386"/>
          </a:xfrm>
          <a:noFill/>
          <a:ln>
            <a:noFill/>
          </a:ln>
        </p:spPr>
        <p:txBody>
          <a:bodyPr wrap="square" lIns="180000" tIns="72000" rIns="108000" bIns="144000">
            <a:spAutoFit/>
          </a:bodyPr>
          <a:lstStyle>
            <a:lvl1pPr marL="0" indent="0">
              <a:lnSpc>
                <a:spcPts val="1875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nl-NL" dirty="0"/>
              <a:t>Klikken om datum en versienummer te bewerken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9BCE0E2E-BEDE-0A49-906B-8A60B490F1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7453" y="3625404"/>
            <a:ext cx="1558235" cy="5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- KOP met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afbeelding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r>
              <a:rPr lang="nl-NL" dirty="0"/>
              <a:t>Klik op het pictogram als u een afbeelding wilt toevoegen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49638D35-87B2-4447-87B0-21E9CCEC8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8DF163-0517-5847-8869-A6EF608244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9338" y="487946"/>
            <a:ext cx="3816350" cy="4099929"/>
          </a:xfrm>
          <a:solidFill>
            <a:srgbClr val="0089CF">
              <a:alpha val="89804"/>
            </a:srgbClr>
          </a:solidFill>
        </p:spPr>
        <p:txBody>
          <a:bodyPr/>
          <a:lstStyle>
            <a:lvl1pPr>
              <a:buNone/>
              <a:defRPr lang="nl-NL" sz="1800" cap="none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lang="nl-NL" sz="1800" smtClean="0"/>
            </a:lvl2pPr>
            <a:lvl3pPr>
              <a:buNone/>
              <a:defRPr lang="nl-NL" sz="1800" smtClean="0"/>
            </a:lvl3pPr>
            <a:lvl4pPr>
              <a:buNone/>
              <a:defRPr lang="nl-NL" sz="1800" smtClean="0"/>
            </a:lvl4pPr>
            <a:lvl5pPr>
              <a:buNone/>
              <a:defRPr lang="nl-NL" sz="180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nl-NL" dirty="0"/>
              <a:t>Klikken om te bewerken (KOP in kapitalen)</a:t>
            </a:r>
          </a:p>
        </p:txBody>
      </p:sp>
    </p:spTree>
    <p:extLst>
      <p:ext uri="{BB962C8B-B14F-4D97-AF65-F5344CB8AC3E}">
        <p14:creationId xmlns:p14="http://schemas.microsoft.com/office/powerpoint/2010/main" val="675268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- KOP met teks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afbeelding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r>
              <a:rPr lang="nl-NL" dirty="0"/>
              <a:t>Klik op het pictogram als u een afbeelding wilt toevoegen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49638D35-87B2-4447-87B0-21E9CCEC8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8DF163-0517-5847-8869-A6EF608244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487946"/>
            <a:ext cx="3816350" cy="4099929"/>
          </a:xfrm>
          <a:solidFill>
            <a:srgbClr val="0089CF">
              <a:alpha val="89804"/>
            </a:srgbClr>
          </a:solidFill>
        </p:spPr>
        <p:txBody>
          <a:bodyPr/>
          <a:lstStyle>
            <a:lvl1pPr>
              <a:buNone/>
              <a:defRPr lang="nl-NL" sz="1800" cap="none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lang="nl-NL" sz="1800" smtClean="0"/>
            </a:lvl2pPr>
            <a:lvl3pPr>
              <a:buNone/>
              <a:defRPr lang="nl-NL" sz="1800" smtClean="0"/>
            </a:lvl3pPr>
            <a:lvl4pPr>
              <a:buNone/>
              <a:defRPr lang="nl-NL" sz="1800" smtClean="0"/>
            </a:lvl4pPr>
            <a:lvl5pPr>
              <a:buNone/>
              <a:defRPr lang="nl-NL" sz="180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nl-NL" dirty="0"/>
              <a:t>Klikken om te bewerken (KOP in kapitalen)</a:t>
            </a:r>
          </a:p>
        </p:txBody>
      </p:sp>
    </p:spTree>
    <p:extLst>
      <p:ext uri="{BB962C8B-B14F-4D97-AF65-F5344CB8AC3E}">
        <p14:creationId xmlns:p14="http://schemas.microsoft.com/office/powerpoint/2010/main" val="1477197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jlagen tussen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>
            <a:extLst>
              <a:ext uri="{FF2B5EF4-FFF2-40B4-BE49-F238E27FC236}">
                <a16:creationId xmlns:a16="http://schemas.microsoft.com/office/drawing/2014/main" id="{185CEB0E-2890-E146-BDA7-99F77D65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2" b="569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28400" y="345600"/>
            <a:ext cx="2772000" cy="810000"/>
          </a:xfr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180000" tIns="180000" rIns="0" bIns="72000" anchor="ctr" anchorCtr="0">
            <a:noAutofit/>
          </a:bodyPr>
          <a:lstStyle>
            <a:lvl1pPr algn="l">
              <a:lnSpc>
                <a:spcPts val="2400"/>
              </a:lnSpc>
              <a:defRPr sz="24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nl-NL" dirty="0"/>
              <a:t>Bijlage</a:t>
            </a:r>
          </a:p>
        </p:txBody>
      </p:sp>
      <p:sp>
        <p:nvSpPr>
          <p:cNvPr id="7" name="KopieerDriehoekje"/>
          <p:cNvSpPr/>
          <p:nvPr/>
        </p:nvSpPr>
        <p:spPr>
          <a:xfrm flipV="1">
            <a:off x="936625" y="1154278"/>
            <a:ext cx="196850" cy="73819"/>
          </a:xfrm>
          <a:prstGeom prst="triangle">
            <a:avLst/>
          </a:prstGeom>
          <a:solidFill>
            <a:srgbClr val="0089CF"/>
          </a:solidFill>
          <a:ln w="3175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9" name="KopieerBalk"/>
          <p:cNvSpPr/>
          <p:nvPr/>
        </p:nvSpPr>
        <p:spPr>
          <a:xfrm>
            <a:off x="907212" y="1194767"/>
            <a:ext cx="144016" cy="110700"/>
          </a:xfrm>
          <a:prstGeom prst="rtTriangle">
            <a:avLst/>
          </a:prstGeom>
          <a:solidFill>
            <a:srgbClr val="005B9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/>
          </p:nvPr>
        </p:nvSpPr>
        <p:spPr>
          <a:xfrm>
            <a:off x="428400" y="1306800"/>
            <a:ext cx="2772000" cy="949079"/>
          </a:xfrm>
          <a:solidFill>
            <a:srgbClr val="005B9D">
              <a:alpha val="89804"/>
            </a:srgbClr>
          </a:solidFill>
          <a:ln>
            <a:noFill/>
          </a:ln>
        </p:spPr>
        <p:txBody>
          <a:bodyPr wrap="square" lIns="180000" tIns="72000" rIns="108000" bIns="144000">
            <a:spAutoFit/>
          </a:bodyPr>
          <a:lstStyle>
            <a:lvl1pPr marL="0" indent="0">
              <a:lnSpc>
                <a:spcPts val="1875"/>
              </a:lnSpc>
              <a:spcBef>
                <a:spcPts val="0"/>
              </a:spcBef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8" name="KopieerBalk"/>
          <p:cNvSpPr/>
          <p:nvPr/>
        </p:nvSpPr>
        <p:spPr>
          <a:xfrm flipH="1">
            <a:off x="1015033" y="1194767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4" name="KopieerBalk"/>
          <p:cNvSpPr/>
          <p:nvPr/>
        </p:nvSpPr>
        <p:spPr>
          <a:xfrm flipH="1">
            <a:off x="1159047" y="1194767"/>
            <a:ext cx="2041200" cy="110700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6" name="KopieerBalk"/>
          <p:cNvSpPr/>
          <p:nvPr/>
        </p:nvSpPr>
        <p:spPr>
          <a:xfrm flipH="1">
            <a:off x="428400" y="1194767"/>
            <a:ext cx="478800" cy="110700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" name="KopieerDriehoekje">
            <a:extLst>
              <a:ext uri="{FF2B5EF4-FFF2-40B4-BE49-F238E27FC236}">
                <a16:creationId xmlns:a16="http://schemas.microsoft.com/office/drawing/2014/main" id="{2788F847-F740-1246-8AEC-60FAFE88FE90}"/>
              </a:ext>
            </a:extLst>
          </p:cNvPr>
          <p:cNvSpPr/>
          <p:nvPr userDrawn="1"/>
        </p:nvSpPr>
        <p:spPr>
          <a:xfrm flipV="1">
            <a:off x="936625" y="1154278"/>
            <a:ext cx="196850" cy="73819"/>
          </a:xfrm>
          <a:prstGeom prst="triangle">
            <a:avLst/>
          </a:prstGeom>
          <a:solidFill>
            <a:srgbClr val="0089CF"/>
          </a:solidFill>
          <a:ln w="3175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KopieerBalk">
            <a:extLst>
              <a:ext uri="{FF2B5EF4-FFF2-40B4-BE49-F238E27FC236}">
                <a16:creationId xmlns:a16="http://schemas.microsoft.com/office/drawing/2014/main" id="{C34DFE4B-F8D1-BC47-9A89-22378097D188}"/>
              </a:ext>
            </a:extLst>
          </p:cNvPr>
          <p:cNvSpPr/>
          <p:nvPr userDrawn="1"/>
        </p:nvSpPr>
        <p:spPr>
          <a:xfrm>
            <a:off x="907212" y="1194767"/>
            <a:ext cx="144016" cy="110700"/>
          </a:xfrm>
          <a:prstGeom prst="rtTriangle">
            <a:avLst/>
          </a:prstGeom>
          <a:solidFill>
            <a:srgbClr val="005B9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5" name="KopieerBalk">
            <a:extLst>
              <a:ext uri="{FF2B5EF4-FFF2-40B4-BE49-F238E27FC236}">
                <a16:creationId xmlns:a16="http://schemas.microsoft.com/office/drawing/2014/main" id="{4AAB4CE6-1CB5-7B4A-8762-B3A5DB9C64E8}"/>
              </a:ext>
            </a:extLst>
          </p:cNvPr>
          <p:cNvSpPr/>
          <p:nvPr userDrawn="1"/>
        </p:nvSpPr>
        <p:spPr>
          <a:xfrm flipH="1">
            <a:off x="1015033" y="1194767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7" name="KopieerBalk">
            <a:extLst>
              <a:ext uri="{FF2B5EF4-FFF2-40B4-BE49-F238E27FC236}">
                <a16:creationId xmlns:a16="http://schemas.microsoft.com/office/drawing/2014/main" id="{4314A233-8AE5-8E4B-8D5A-B2A7AC4BA1A6}"/>
              </a:ext>
            </a:extLst>
          </p:cNvPr>
          <p:cNvSpPr/>
          <p:nvPr userDrawn="1"/>
        </p:nvSpPr>
        <p:spPr>
          <a:xfrm flipH="1">
            <a:off x="1159047" y="1194767"/>
            <a:ext cx="2041200" cy="110700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8" name="KopieerBalk">
            <a:extLst>
              <a:ext uri="{FF2B5EF4-FFF2-40B4-BE49-F238E27FC236}">
                <a16:creationId xmlns:a16="http://schemas.microsoft.com/office/drawing/2014/main" id="{AB00E061-DB18-704B-B6FA-9440870D976B}"/>
              </a:ext>
            </a:extLst>
          </p:cNvPr>
          <p:cNvSpPr/>
          <p:nvPr userDrawn="1"/>
        </p:nvSpPr>
        <p:spPr>
          <a:xfrm flipH="1">
            <a:off x="428400" y="1194767"/>
            <a:ext cx="478800" cy="110700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930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 (niet gebruik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70CBC73C-26F2-124E-9306-850A15FF0114}"/>
              </a:ext>
            </a:extLst>
          </p:cNvPr>
          <p:cNvSpPr txBox="1">
            <a:spLocks/>
          </p:cNvSpPr>
          <p:nvPr/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94A35A9-B4C7-6043-9333-D6567D2766D7}"/>
              </a:ext>
            </a:extLst>
          </p:cNvPr>
          <p:cNvSpPr txBox="1">
            <a:spLocks/>
          </p:cNvSpPr>
          <p:nvPr userDrawn="1"/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BA809-47D9-6143-9137-6644ECC41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1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ut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>
            <a:extLst>
              <a:ext uri="{FF2B5EF4-FFF2-40B4-BE49-F238E27FC236}">
                <a16:creationId xmlns:a16="http://schemas.microsoft.com/office/drawing/2014/main" id="{6E60291D-5ED2-B340-B55D-3CAD51FEC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2" b="569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5" name="KopieerBalk">
            <a:extLst>
              <a:ext uri="{FF2B5EF4-FFF2-40B4-BE49-F238E27FC236}">
                <a16:creationId xmlns:a16="http://schemas.microsoft.com/office/drawing/2014/main" id="{01F6A20C-1E69-E24E-9F30-BD145678748D}"/>
              </a:ext>
            </a:extLst>
          </p:cNvPr>
          <p:cNvSpPr/>
          <p:nvPr userDrawn="1"/>
        </p:nvSpPr>
        <p:spPr>
          <a:xfrm flipH="1">
            <a:off x="1160437" y="1155600"/>
            <a:ext cx="2824422" cy="131436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8313" y="345600"/>
            <a:ext cx="3516546" cy="810000"/>
          </a:xfr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2700000" algn="tl" rotWithShape="0">
              <a:srgbClr val="A6A6A6">
                <a:alpha val="40000"/>
              </a:srgbClr>
            </a:outerShdw>
          </a:effectLst>
        </p:spPr>
        <p:txBody>
          <a:bodyPr lIns="180000" tIns="108000" rIns="108000" bIns="0" anchor="ctr" anchorCtr="0">
            <a:noAutofit/>
          </a:bodyPr>
          <a:lstStyle>
            <a:lvl1pPr algn="l">
              <a:lnSpc>
                <a:spcPts val="2400"/>
              </a:lnSpc>
              <a:defRPr sz="24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KopieerDriehoekje"/>
          <p:cNvSpPr>
            <a:spLocks noChangeAspect="1"/>
          </p:cNvSpPr>
          <p:nvPr/>
        </p:nvSpPr>
        <p:spPr>
          <a:xfrm flipV="1">
            <a:off x="927100" y="1155600"/>
            <a:ext cx="216000" cy="81000"/>
          </a:xfrm>
          <a:prstGeom prst="triangle">
            <a:avLst/>
          </a:prstGeom>
          <a:solidFill>
            <a:srgbClr val="0089CF">
              <a:alpha val="89804"/>
            </a:srgbClr>
          </a:solidFill>
          <a:ln w="3175">
            <a:noFill/>
          </a:ln>
          <a:effectLst>
            <a:outerShdw blurRad="50800" dist="38100" dir="2700000" algn="tl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/>
          </p:nvPr>
        </p:nvSpPr>
        <p:spPr>
          <a:xfrm>
            <a:off x="468313" y="1286641"/>
            <a:ext cx="3516546" cy="705422"/>
          </a:xfrm>
          <a:solidFill>
            <a:srgbClr val="005B9D">
              <a:alpha val="89804"/>
            </a:srgbClr>
          </a:solidFill>
          <a:ln>
            <a:noFill/>
          </a:ln>
        </p:spPr>
        <p:txBody>
          <a:bodyPr wrap="square" lIns="180000" tIns="72000" rIns="108000" bIns="144000">
            <a:spAutoFit/>
          </a:bodyPr>
          <a:lstStyle>
            <a:lvl1pPr marL="0" indent="0">
              <a:lnSpc>
                <a:spcPts val="1875"/>
              </a:lnSpc>
              <a:spcBef>
                <a:spcPts val="0"/>
              </a:spcBef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>
              <a:lnSpc>
                <a:spcPts val="1875"/>
              </a:lnSpc>
              <a:buNone/>
              <a:defRPr sz="18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9" name="KopieerBalk"/>
          <p:cNvSpPr/>
          <p:nvPr/>
        </p:nvSpPr>
        <p:spPr>
          <a:xfrm>
            <a:off x="908602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0" name="KopieerBalk"/>
          <p:cNvSpPr/>
          <p:nvPr/>
        </p:nvSpPr>
        <p:spPr>
          <a:xfrm flipH="1">
            <a:off x="1016423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" name="KopieerDriehoekje">
            <a:extLst>
              <a:ext uri="{FF2B5EF4-FFF2-40B4-BE49-F238E27FC236}">
                <a16:creationId xmlns:a16="http://schemas.microsoft.com/office/drawing/2014/main" id="{1ED51CCB-DE99-8846-A521-CECCAE3D320C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927100" y="1155600"/>
            <a:ext cx="216000" cy="81000"/>
          </a:xfrm>
          <a:prstGeom prst="triangle">
            <a:avLst/>
          </a:prstGeom>
          <a:solidFill>
            <a:srgbClr val="0089CF">
              <a:alpha val="89804"/>
            </a:srgbClr>
          </a:solidFill>
          <a:ln w="3175">
            <a:noFill/>
          </a:ln>
          <a:effectLst>
            <a:outerShdw blurRad="50800" dist="38100" dir="2700000" algn="tl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1" name="KopieerBalk">
            <a:extLst>
              <a:ext uri="{FF2B5EF4-FFF2-40B4-BE49-F238E27FC236}">
                <a16:creationId xmlns:a16="http://schemas.microsoft.com/office/drawing/2014/main" id="{FB3E2AF8-9633-CB4E-96F4-CD91C79CDFFE}"/>
              </a:ext>
            </a:extLst>
          </p:cNvPr>
          <p:cNvSpPr/>
          <p:nvPr userDrawn="1"/>
        </p:nvSpPr>
        <p:spPr>
          <a:xfrm>
            <a:off x="908602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2" name="KopieerBalk">
            <a:extLst>
              <a:ext uri="{FF2B5EF4-FFF2-40B4-BE49-F238E27FC236}">
                <a16:creationId xmlns:a16="http://schemas.microsoft.com/office/drawing/2014/main" id="{B5F1B788-3F1E-5E46-A6B6-8E23A0EA95ED}"/>
              </a:ext>
            </a:extLst>
          </p:cNvPr>
          <p:cNvSpPr/>
          <p:nvPr userDrawn="1"/>
        </p:nvSpPr>
        <p:spPr>
          <a:xfrm flipH="1">
            <a:off x="1016423" y="1176336"/>
            <a:ext cx="144016" cy="110700"/>
          </a:xfrm>
          <a:prstGeom prst="rtTriangle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6" name="KopieerBalk">
            <a:extLst>
              <a:ext uri="{FF2B5EF4-FFF2-40B4-BE49-F238E27FC236}">
                <a16:creationId xmlns:a16="http://schemas.microsoft.com/office/drawing/2014/main" id="{C48D0EB1-7AEE-3D4A-960F-EB55EAC0DAE4}"/>
              </a:ext>
            </a:extLst>
          </p:cNvPr>
          <p:cNvSpPr/>
          <p:nvPr userDrawn="1"/>
        </p:nvSpPr>
        <p:spPr>
          <a:xfrm flipH="1">
            <a:off x="468312" y="1176336"/>
            <a:ext cx="440277" cy="110305"/>
          </a:xfrm>
          <a:prstGeom prst="rect">
            <a:avLst/>
          </a:prstGeom>
          <a:solidFill>
            <a:srgbClr val="005B9D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nl-NL" sz="135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9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ECC6F-E098-D24C-A546-1ACDB7E20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INHOUD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9F90700-6376-CB48-8E25-B9BB19269F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E2FF572-2CE1-8E4A-8B1F-7A5303E34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23474"/>
          <a:stretch/>
        </p:blipFill>
        <p:spPr>
          <a:xfrm>
            <a:off x="4859338" y="0"/>
            <a:ext cx="4284662" cy="514350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8FE2CD3-15C8-8449-B357-8A76D34224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1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afbeelding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49638D35-87B2-4447-87B0-21E9CCEC8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6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- ondertit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68313" y="223148"/>
            <a:ext cx="8207376" cy="371476"/>
          </a:xfrm>
        </p:spPr>
        <p:txBody>
          <a:bodyPr tIns="0" bIns="0" anchor="b">
            <a:normAutofit/>
          </a:bodyPr>
          <a:lstStyle>
            <a:lvl1pPr algn="l">
              <a:defRPr sz="1800">
                <a:solidFill>
                  <a:srgbClr val="EA6E25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10A39AA-B0EA-F54E-83DD-BC70E054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FE9E50-980B-A944-AD10-CE7A2067C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594624"/>
            <a:ext cx="8207374" cy="3714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373C4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9819B47-C1D4-E145-A2D3-F7FC49646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177028"/>
            <a:ext cx="8207375" cy="3410847"/>
          </a:xfrm>
        </p:spPr>
        <p:txBody>
          <a:bodyPr/>
          <a:lstStyle>
            <a:lvl1pPr marL="0" indent="0">
              <a:buFont typeface="+mj-lt"/>
              <a:buNone/>
              <a:tabLst/>
              <a:defRPr/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77214B8-A025-E049-975F-8E447150F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69896"/>
            <a:ext cx="1309195" cy="18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- ondertitel - tekst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68313" y="223148"/>
            <a:ext cx="8207376" cy="371476"/>
          </a:xfrm>
        </p:spPr>
        <p:txBody>
          <a:bodyPr tIns="0" bIns="0" anchor="b">
            <a:normAutofit/>
          </a:bodyPr>
          <a:lstStyle>
            <a:lvl1pPr algn="l">
              <a:defRPr sz="1800">
                <a:solidFill>
                  <a:srgbClr val="EA6E25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10A39AA-B0EA-F54E-83DD-BC70E054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FE9E50-980B-A944-AD10-CE7A2067C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594624"/>
            <a:ext cx="8207374" cy="3714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373C4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9819B47-C1D4-E145-A2D3-F7FC49646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4" y="1177028"/>
            <a:ext cx="8207374" cy="3410847"/>
          </a:xfrm>
        </p:spPr>
        <p:txBody>
          <a:bodyPr numCol="2" spcCol="576000"/>
          <a:lstStyle>
            <a:lvl1pPr marL="0" indent="0">
              <a:buFont typeface="+mj-lt"/>
              <a:buNone/>
              <a:tabLst/>
              <a:defRPr/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marL="0" indent="0">
              <a:buNone/>
            </a:pPr>
            <a:endParaRPr lang="nl-NL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77214B8-A025-E049-975F-8E447150F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69896"/>
            <a:ext cx="1309195" cy="18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9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slide - ondertitel - tekst - 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68313" y="223148"/>
            <a:ext cx="8207376" cy="371476"/>
          </a:xfrm>
        </p:spPr>
        <p:txBody>
          <a:bodyPr tIns="0" bIns="0" anchor="b">
            <a:normAutofit/>
          </a:bodyPr>
          <a:lstStyle>
            <a:lvl1pPr algn="l">
              <a:defRPr sz="1800">
                <a:solidFill>
                  <a:srgbClr val="EA6E25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10A39AA-B0EA-F54E-83DD-BC70E054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FE9E50-980B-A944-AD10-CE7A2067C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594624"/>
            <a:ext cx="8207374" cy="3714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373C4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9819B47-C1D4-E145-A2D3-F7FC49646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4" y="1177028"/>
            <a:ext cx="8207374" cy="3410847"/>
          </a:xfrm>
        </p:spPr>
        <p:txBody>
          <a:bodyPr numCol="3" spcCol="576000"/>
          <a:lstStyle>
            <a:lvl1pPr marL="0" indent="0">
              <a:buFont typeface="+mj-lt"/>
              <a:buNone/>
              <a:tabLst/>
              <a:defRPr/>
            </a:lvl1pPr>
            <a:lvl2pPr marL="585788" indent="-228600">
              <a:buFont typeface="Arial" panose="020B0604020202020204" pitchFamily="34" charset="0"/>
              <a:buChar char="•"/>
              <a:tabLst/>
              <a:defRPr/>
            </a:lvl2pPr>
            <a:lvl3pPr marL="801688" indent="-215900"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marL="0" indent="0">
              <a:buNone/>
            </a:pPr>
            <a:endParaRPr lang="nl-NL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77214B8-A025-E049-975F-8E447150F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69896"/>
            <a:ext cx="1309195" cy="18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7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- ondertitel - bulletlist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68313" y="223148"/>
            <a:ext cx="8207376" cy="371476"/>
          </a:xfrm>
        </p:spPr>
        <p:txBody>
          <a:bodyPr tIns="0" bIns="0" anchor="b">
            <a:normAutofit/>
          </a:bodyPr>
          <a:lstStyle>
            <a:lvl1pPr algn="l">
              <a:defRPr sz="1800">
                <a:solidFill>
                  <a:srgbClr val="EA6E25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10A39AA-B0EA-F54E-83DD-BC70E054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FE9E50-980B-A944-AD10-CE7A2067C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594624"/>
            <a:ext cx="8207374" cy="3714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373C4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9819B47-C1D4-E145-A2D3-F7FC49646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4" y="1177028"/>
            <a:ext cx="3816350" cy="3410847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5ECE4B5-0CF6-AC47-889B-3F91645FC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2771651"/>
            <a:ext cx="1309195" cy="1816224"/>
          </a:xfrm>
          <a:prstGeom prst="rect">
            <a:avLst/>
          </a:prstGeom>
        </p:spPr>
      </p:pic>
      <p:sp>
        <p:nvSpPr>
          <p:cNvPr id="7" name="Tijdelijke aanduiding voor tekst 9">
            <a:extLst>
              <a:ext uri="{FF2B5EF4-FFF2-40B4-BE49-F238E27FC236}">
                <a16:creationId xmlns:a16="http://schemas.microsoft.com/office/drawing/2014/main" id="{71697778-2029-1D42-886B-D3B5305B9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9337" y="1177028"/>
            <a:ext cx="3816349" cy="3410847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1163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68312" y="205979"/>
            <a:ext cx="8207376" cy="460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68313" y="1200151"/>
            <a:ext cx="8207376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224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CC70A2-6B8C-4FE8-A4AE-E466C9B2130C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10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3" r:id="rId2"/>
    <p:sldLayoutId id="2147483691" r:id="rId3"/>
    <p:sldLayoutId id="2147483709" r:id="rId4"/>
    <p:sldLayoutId id="2147483697" r:id="rId5"/>
    <p:sldLayoutId id="2147483683" r:id="rId6"/>
    <p:sldLayoutId id="2147483696" r:id="rId7"/>
    <p:sldLayoutId id="2147483708" r:id="rId8"/>
    <p:sldLayoutId id="2147483694" r:id="rId9"/>
    <p:sldLayoutId id="2147483685" r:id="rId10"/>
    <p:sldLayoutId id="2147483695" r:id="rId11"/>
    <p:sldLayoutId id="2147483686" r:id="rId12"/>
    <p:sldLayoutId id="2147483698" r:id="rId13"/>
    <p:sldLayoutId id="2147483699" r:id="rId14"/>
    <p:sldLayoutId id="2147483700" r:id="rId15"/>
    <p:sldLayoutId id="2147483702" r:id="rId16"/>
    <p:sldLayoutId id="2147483701" r:id="rId17"/>
    <p:sldLayoutId id="2147483704" r:id="rId18"/>
    <p:sldLayoutId id="2147483705" r:id="rId19"/>
    <p:sldLayoutId id="2147483706" r:id="rId20"/>
    <p:sldLayoutId id="2147483707" r:id="rId21"/>
    <p:sldLayoutId id="2147483687" r:id="rId22"/>
    <p:sldLayoutId id="2147483703" r:id="rId23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rgbClr val="EA6E25"/>
          </a:solidFill>
          <a:latin typeface="+mj-lt"/>
          <a:ea typeface="+mj-ea"/>
          <a:cs typeface="+mj-cs"/>
        </a:defRPr>
      </a:lvl1pPr>
    </p:titleStyle>
    <p:bodyStyle>
      <a:lvl1pPr marL="184150" indent="-184150" algn="l" defTabSz="685800" rtl="0" eaLnBrk="1" latinLnBrk="0" hangingPunct="1">
        <a:spcBef>
          <a:spcPct val="20000"/>
        </a:spcBef>
        <a:buFont typeface="Arial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227013" algn="l" defTabSz="685800" rtl="0" eaLnBrk="1" latinLnBrk="0" hangingPunct="1">
        <a:spcBef>
          <a:spcPct val="20000"/>
        </a:spcBef>
        <a:buFont typeface="Courier New" panose="02070309020205020404" pitchFamily="49" charset="0"/>
        <a:buChar char="o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1513" indent="-215900" algn="l" defTabSz="685800" rtl="0" eaLnBrk="1" latinLnBrk="0" hangingPunct="1">
        <a:spcBef>
          <a:spcPct val="20000"/>
        </a:spcBef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46138" indent="-174625" algn="l" defTabSz="685800" rtl="0" eaLnBrk="1" latinLnBrk="0" hangingPunct="1">
        <a:spcBef>
          <a:spcPct val="20000"/>
        </a:spcBef>
        <a:buFont typeface="Arial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28600" algn="l" defTabSz="685800" rtl="0" eaLnBrk="1" latinLnBrk="0" hangingPunct="1">
        <a:spcBef>
          <a:spcPct val="20000"/>
        </a:spcBef>
        <a:buFont typeface="Arial" pitchFamily="34" charset="0"/>
        <a:buChar char="»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hyperlink" Target="https://vu.nl/nl/medewerker/onderwijskwaliteit/activerend-blended-onderwijs-vu-brede-aanpak-2021-2024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.s.koster@vu.nl" TargetMode="External"/><Relationship Id="rId7" Type="http://schemas.openxmlformats.org/officeDocument/2006/relationships/image" Target="../media/image18.jpeg"/><Relationship Id="rId2" Type="http://schemas.openxmlformats.org/officeDocument/2006/relationships/hyperlink" Target="mailto:t.iwan@vu.n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mailto:Corneel.denhartogh@surf.n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010C3-88F3-DF41-9E80-EB1F7E293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Amira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4B6546B-AD49-B646-8345-6381E5280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2" y="1286641"/>
            <a:ext cx="3816351" cy="705422"/>
          </a:xfrm>
        </p:spPr>
        <p:txBody>
          <a:bodyPr/>
          <a:lstStyle/>
          <a:p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multimodal</a:t>
            </a:r>
            <a:r>
              <a:rPr lang="nl-NL" dirty="0"/>
              <a:t> intelligent </a:t>
            </a:r>
            <a:r>
              <a:rPr lang="nl-NL" dirty="0" err="1"/>
              <a:t>responsive</a:t>
            </a:r>
            <a:r>
              <a:rPr lang="nl-NL" dirty="0"/>
              <a:t> assistent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4C1CBFD-F609-4B48-B217-489E4BABF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23 juni 2020, v 3.6</a:t>
            </a:r>
          </a:p>
        </p:txBody>
      </p:sp>
    </p:spTree>
    <p:extLst>
      <p:ext uri="{BB962C8B-B14F-4D97-AF65-F5344CB8AC3E}">
        <p14:creationId xmlns:p14="http://schemas.microsoft.com/office/powerpoint/2010/main" val="219498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C788F-0FDA-A545-BFF7-B2ACB472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Aanleiding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7E0D2C5-B70F-A748-B70A-020817C02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CC70A2-6B8C-4FE8-A4AE-E466C9B2130C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6D8C09E-D3EC-174E-BE2E-B07F30103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kunnen</a:t>
            </a:r>
            <a:r>
              <a:rPr lang="en-US" dirty="0"/>
              <a:t> we </a:t>
            </a:r>
            <a:r>
              <a:rPr lang="en-US" dirty="0" err="1"/>
              <a:t>activerend</a:t>
            </a:r>
            <a:r>
              <a:rPr lang="en-US" dirty="0"/>
              <a:t> blended </a:t>
            </a:r>
            <a:r>
              <a:rPr lang="en-US" dirty="0" err="1"/>
              <a:t>onderwijs</a:t>
            </a:r>
            <a:r>
              <a:rPr lang="en-US" dirty="0"/>
              <a:t> </a:t>
            </a:r>
            <a:r>
              <a:rPr lang="en-US" dirty="0" err="1"/>
              <a:t>stimuleren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474C11A-CDBF-5648-BC5B-430BBD312D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4" y="1177028"/>
            <a:ext cx="7921436" cy="1189047"/>
          </a:xfrm>
        </p:spPr>
        <p:txBody>
          <a:bodyPr>
            <a:noAutofit/>
          </a:bodyPr>
          <a:lstStyle/>
          <a:p>
            <a:r>
              <a:rPr lang="nl-NL" dirty="0">
                <a:solidFill>
                  <a:schemeClr val="accent2"/>
                </a:solidFill>
              </a:rPr>
              <a:t>                                                       “Activerend </a:t>
            </a:r>
            <a:r>
              <a:rPr lang="nl-NL" dirty="0" err="1">
                <a:solidFill>
                  <a:schemeClr val="accent2"/>
                </a:solidFill>
              </a:rPr>
              <a:t>blended</a:t>
            </a:r>
            <a:r>
              <a:rPr lang="nl-NL" dirty="0">
                <a:solidFill>
                  <a:schemeClr val="accent2"/>
                </a:solidFill>
              </a:rPr>
              <a:t> onderwijs wordt de </a:t>
            </a:r>
            <a:r>
              <a:rPr lang="nl-NL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standaard</a:t>
            </a:r>
            <a:r>
              <a:rPr lang="nl-NL" dirty="0">
                <a:solidFill>
                  <a:schemeClr val="accent2"/>
                </a:solidFill>
              </a:rPr>
              <a:t> op de VU”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7" name="Afbeelding 6" descr="Afbeelding met schermopname, Graphics, cirkel, Lettertype&#10;&#10;Automatisch gegenereerde beschrijving">
            <a:extLst>
              <a:ext uri="{FF2B5EF4-FFF2-40B4-BE49-F238E27FC236}">
                <a16:creationId xmlns:a16="http://schemas.microsoft.com/office/drawing/2014/main" id="{AF22AA93-9BB1-DE63-D3E3-2902C5FE9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35" y="1768752"/>
            <a:ext cx="1058082" cy="1225611"/>
          </a:xfrm>
          <a:prstGeom prst="rect">
            <a:avLst/>
          </a:prstGeom>
        </p:spPr>
      </p:pic>
      <p:pic>
        <p:nvPicPr>
          <p:cNvPr id="13" name="Afbeelding 12" descr="Afbeelding met Graphics, clipart, ontwerp&#10;&#10;Automatisch gegenereerde beschrijving">
            <a:extLst>
              <a:ext uri="{FF2B5EF4-FFF2-40B4-BE49-F238E27FC236}">
                <a16:creationId xmlns:a16="http://schemas.microsoft.com/office/drawing/2014/main" id="{4D1601D0-3B8E-5BA5-5D81-ABBEEAAC89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3" y="2759759"/>
            <a:ext cx="1020409" cy="1020409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19BABA13-75E8-38B7-C0F4-9916C5602017}"/>
              </a:ext>
            </a:extLst>
          </p:cNvPr>
          <p:cNvSpPr txBox="1">
            <a:spLocks/>
          </p:cNvSpPr>
          <p:nvPr/>
        </p:nvSpPr>
        <p:spPr>
          <a:xfrm>
            <a:off x="468313" y="1932534"/>
            <a:ext cx="4640964" cy="76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Font typeface="+mj-lt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5788" indent="-2286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15900" algn="l" defTabSz="6858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4625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2860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nl-NL" dirty="0">
                <a:solidFill>
                  <a:schemeClr val="accent2"/>
                </a:solidFill>
              </a:rPr>
              <a:t>“Er is geen groei in digitale interactieve leermiddelen”</a:t>
            </a:r>
            <a:endParaRPr lang="nl-NL" dirty="0"/>
          </a:p>
        </p:txBody>
      </p:sp>
      <p:sp>
        <p:nvSpPr>
          <p:cNvPr id="21" name="Tijdelijke aanduiding voor tekst 4">
            <a:extLst>
              <a:ext uri="{FF2B5EF4-FFF2-40B4-BE49-F238E27FC236}">
                <a16:creationId xmlns:a16="http://schemas.microsoft.com/office/drawing/2014/main" id="{E29EED36-6341-AECF-EE19-266B7430BB6A}"/>
              </a:ext>
            </a:extLst>
          </p:cNvPr>
          <p:cNvSpPr txBox="1">
            <a:spLocks/>
          </p:cNvSpPr>
          <p:nvPr/>
        </p:nvSpPr>
        <p:spPr>
          <a:xfrm>
            <a:off x="3972732" y="3028353"/>
            <a:ext cx="3883381" cy="1049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Font typeface="+mj-lt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5788" indent="-2286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15900" algn="l" defTabSz="6858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4625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2860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nl-NL" sz="1500" dirty="0">
                <a:solidFill>
                  <a:schemeClr val="accent2"/>
                </a:solidFill>
              </a:rPr>
              <a:t>“Docenten zijn te druk voor innovatie”</a:t>
            </a:r>
          </a:p>
          <a:p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</p:txBody>
      </p:sp>
      <p:sp>
        <p:nvSpPr>
          <p:cNvPr id="22" name="Tijdelijke aanduiding voor tekst 4">
            <a:extLst>
              <a:ext uri="{FF2B5EF4-FFF2-40B4-BE49-F238E27FC236}">
                <a16:creationId xmlns:a16="http://schemas.microsoft.com/office/drawing/2014/main" id="{55616169-4853-9A99-3FA2-3EA6329DA10F}"/>
              </a:ext>
            </a:extLst>
          </p:cNvPr>
          <p:cNvSpPr txBox="1">
            <a:spLocks/>
          </p:cNvSpPr>
          <p:nvPr/>
        </p:nvSpPr>
        <p:spPr>
          <a:xfrm>
            <a:off x="746976" y="3842713"/>
            <a:ext cx="5561526" cy="1020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Font typeface="+mj-lt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5788" indent="-2286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15900" algn="l" defTabSz="6858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4625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2860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nl-NL" dirty="0">
                <a:solidFill>
                  <a:schemeClr val="accent2"/>
                </a:solidFill>
              </a:rPr>
              <a:t>“SURF </a:t>
            </a:r>
            <a:r>
              <a:rPr lang="nl-NL" dirty="0" err="1">
                <a:solidFill>
                  <a:schemeClr val="accent2"/>
                </a:solidFill>
              </a:rPr>
              <a:t>and</a:t>
            </a:r>
            <a:r>
              <a:rPr lang="nl-NL" dirty="0">
                <a:solidFill>
                  <a:schemeClr val="accent2"/>
                </a:solidFill>
              </a:rPr>
              <a:t> Npuls </a:t>
            </a:r>
            <a:r>
              <a:rPr lang="en-US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support and facilitate responsible and pedagogy sound experimentation of the AI-models for education”</a:t>
            </a:r>
            <a:endParaRPr lang="nl-NL" dirty="0">
              <a:solidFill>
                <a:schemeClr val="accent2"/>
              </a:solidFill>
            </a:endParaRPr>
          </a:p>
          <a:p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CE09A6-A5D5-0189-45A2-C1ADB31F4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9535" y="3810312"/>
            <a:ext cx="1093874" cy="1093874"/>
          </a:xfrm>
          <a:prstGeom prst="rect">
            <a:avLst/>
          </a:prstGeom>
        </p:spPr>
      </p:pic>
      <p:pic>
        <p:nvPicPr>
          <p:cNvPr id="12" name="Afbeelding 11" descr="Afbeelding met logo, Graphics, Lettertype, Elektrisch blauw&#10;&#10;Automatisch gegenereerde beschrijving">
            <a:extLst>
              <a:ext uri="{FF2B5EF4-FFF2-40B4-BE49-F238E27FC236}">
                <a16:creationId xmlns:a16="http://schemas.microsoft.com/office/drawing/2014/main" id="{6EA9C006-A574-A062-545C-E31302E31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0" y="1134447"/>
            <a:ext cx="1058082" cy="10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6CDCB-C1E7-864F-9812-1464077D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Flowchart applicatie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128055F-042C-8A46-855A-F0DC50A01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CC70A2-6B8C-4FE8-A4AE-E466C9B2130C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F9E52A5-EFE3-F84D-82A8-E8286B0DD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Hoe past AMIRA </a:t>
            </a:r>
            <a:r>
              <a:rPr lang="en-US" dirty="0" err="1"/>
              <a:t>binnen</a:t>
            </a:r>
            <a:r>
              <a:rPr lang="en-US" dirty="0"/>
              <a:t> de workflow van de docent?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16590A5-E029-E844-A133-2AAECA6E5F83}"/>
              </a:ext>
            </a:extLst>
          </p:cNvPr>
          <p:cNvSpPr txBox="1"/>
          <p:nvPr/>
        </p:nvSpPr>
        <p:spPr>
          <a:xfrm>
            <a:off x="468312" y="4584873"/>
            <a:ext cx="2454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Figuur</a:t>
            </a:r>
            <a:r>
              <a:rPr lang="nl-NL" sz="1000" i="1" dirty="0"/>
              <a:t> </a:t>
            </a:r>
            <a:r>
              <a:rPr lang="nl-NL" sz="1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x: 10 pt onderschrift, cursief, grijs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BCE5C73-740C-CB47-A46E-521929BE5916}"/>
              </a:ext>
            </a:extLst>
          </p:cNvPr>
          <p:cNvSpPr txBox="1"/>
          <p:nvPr/>
        </p:nvSpPr>
        <p:spPr>
          <a:xfrm>
            <a:off x="4859337" y="4584873"/>
            <a:ext cx="2454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Figuur x: 10 pt onderschrift, cursief, grijs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FD675E5-8A4E-2854-85E9-1493BCBDAFA2}"/>
              </a:ext>
            </a:extLst>
          </p:cNvPr>
          <p:cNvSpPr txBox="1"/>
          <p:nvPr/>
        </p:nvSpPr>
        <p:spPr>
          <a:xfrm>
            <a:off x="4655319" y="1166813"/>
            <a:ext cx="379576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De docent upload </a:t>
            </a:r>
            <a:r>
              <a:rPr lang="en-US" sz="1400" dirty="0" err="1"/>
              <a:t>leermaterialen</a:t>
            </a:r>
            <a:r>
              <a:rPr lang="en-US" sz="1400" dirty="0"/>
              <a:t> (</a:t>
            </a:r>
            <a:r>
              <a:rPr lang="en-US" sz="1400" dirty="0" err="1"/>
              <a:t>tekst</a:t>
            </a:r>
            <a:r>
              <a:rPr lang="en-US" sz="1400" dirty="0"/>
              <a:t>, video,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marL="342900" indent="-342900">
              <a:buAutoNum type="arabicPeriod"/>
            </a:pPr>
            <a:r>
              <a:rPr lang="en-US" sz="1400" dirty="0"/>
              <a:t>De docent </a:t>
            </a:r>
            <a:r>
              <a:rPr lang="en-US" sz="1400" dirty="0" err="1"/>
              <a:t>genereert</a:t>
            </a:r>
            <a:r>
              <a:rPr lang="en-US" sz="1400" dirty="0"/>
              <a:t> in AMIRA </a:t>
            </a:r>
            <a:r>
              <a:rPr lang="en-US" sz="1400" dirty="0" err="1"/>
              <a:t>activerende</a:t>
            </a:r>
            <a:r>
              <a:rPr lang="en-US" sz="1400" dirty="0"/>
              <a:t> </a:t>
            </a:r>
            <a:r>
              <a:rPr lang="en-US" sz="1400" dirty="0" err="1"/>
              <a:t>leervormen</a:t>
            </a:r>
            <a:r>
              <a:rPr lang="en-US" sz="1400" dirty="0"/>
              <a:t> voor het </a:t>
            </a:r>
            <a:r>
              <a:rPr lang="en-US" sz="1400" dirty="0" err="1"/>
              <a:t>materiaal</a:t>
            </a:r>
            <a:r>
              <a:rPr lang="en-US" sz="1400" dirty="0"/>
              <a:t> </a:t>
            </a:r>
          </a:p>
          <a:p>
            <a:pPr marL="342900" indent="-342900">
              <a:buAutoNum type="arabicPeriod"/>
            </a:pPr>
            <a:r>
              <a:rPr lang="en-US" sz="1400" dirty="0"/>
              <a:t>AMIRA </a:t>
            </a:r>
            <a:r>
              <a:rPr lang="en-US" sz="1400" dirty="0" err="1"/>
              <a:t>haalt</a:t>
            </a:r>
            <a:r>
              <a:rPr lang="en-US" sz="1400" dirty="0"/>
              <a:t> </a:t>
            </a:r>
            <a:r>
              <a:rPr lang="en-US" sz="1400" dirty="0" err="1"/>
              <a:t>leermaterialen</a:t>
            </a:r>
            <a:r>
              <a:rPr lang="en-US" sz="1400" dirty="0"/>
              <a:t> op van canvas</a:t>
            </a:r>
          </a:p>
          <a:p>
            <a:pPr marL="342900" indent="-342900">
              <a:buAutoNum type="arabicPeriod"/>
            </a:pPr>
            <a:r>
              <a:rPr lang="en-US" sz="1400" dirty="0"/>
              <a:t>AMIRA </a:t>
            </a:r>
            <a:r>
              <a:rPr lang="en-US" sz="1400" dirty="0" err="1"/>
              <a:t>verzorgt</a:t>
            </a:r>
            <a:r>
              <a:rPr lang="en-US" sz="1400" dirty="0"/>
              <a:t> prompt </a:t>
            </a:r>
            <a:r>
              <a:rPr lang="en-US" sz="1400" dirty="0" err="1"/>
              <a:t>naar</a:t>
            </a:r>
            <a:r>
              <a:rPr lang="en-US" sz="1400" dirty="0"/>
              <a:t> </a:t>
            </a:r>
            <a:r>
              <a:rPr lang="en-US" sz="1400" dirty="0" err="1"/>
              <a:t>WiLLMa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haalt</a:t>
            </a:r>
            <a:r>
              <a:rPr lang="en-US" sz="1400" dirty="0"/>
              <a:t> output op</a:t>
            </a:r>
          </a:p>
          <a:p>
            <a:pPr marL="342900" indent="-342900">
              <a:buAutoNum type="arabicPeriod"/>
            </a:pPr>
            <a:r>
              <a:rPr lang="en-US" sz="1400" dirty="0"/>
              <a:t>AMIRA </a:t>
            </a:r>
            <a:r>
              <a:rPr lang="en-US" sz="1400" dirty="0" err="1"/>
              <a:t>presenteert</a:t>
            </a:r>
            <a:r>
              <a:rPr lang="en-US" sz="1400" dirty="0"/>
              <a:t> </a:t>
            </a:r>
            <a:r>
              <a:rPr lang="en-US" sz="1400" dirty="0" err="1"/>
              <a:t>leervormen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docent</a:t>
            </a:r>
          </a:p>
          <a:p>
            <a:pPr marL="342900" indent="-342900">
              <a:buAutoNum type="arabicPeriod"/>
            </a:pPr>
            <a:r>
              <a:rPr lang="en-US" sz="1400" dirty="0" err="1"/>
              <a:t>Vanuit</a:t>
            </a:r>
            <a:r>
              <a:rPr lang="en-US" sz="1400" dirty="0"/>
              <a:t> AMIRA </a:t>
            </a:r>
            <a:r>
              <a:rPr lang="en-US" sz="1400" dirty="0" err="1"/>
              <a:t>kan</a:t>
            </a:r>
            <a:r>
              <a:rPr lang="en-US" sz="1400" dirty="0"/>
              <a:t> de docent de </a:t>
            </a:r>
            <a:r>
              <a:rPr lang="en-US" sz="1400" dirty="0" err="1"/>
              <a:t>leervormen</a:t>
            </a:r>
            <a:r>
              <a:rPr lang="en-US" sz="1400" dirty="0"/>
              <a:t> direct </a:t>
            </a:r>
            <a:r>
              <a:rPr lang="en-US" sz="1400" dirty="0" err="1"/>
              <a:t>uploaden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canvas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endParaRPr lang="nl-NL" sz="1400" dirty="0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AC3BF83E-6506-FAE1-F7F7-81563933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224366"/>
            <a:ext cx="3894223" cy="2823920"/>
          </a:xfrm>
          <a:prstGeom prst="rect">
            <a:avLst/>
          </a:prstGeom>
        </p:spPr>
      </p:pic>
      <p:pic>
        <p:nvPicPr>
          <p:cNvPr id="24" name="Afbeelding 23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60A32B1E-05A4-09CF-A6B8-A30F557BF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10" y="3017218"/>
            <a:ext cx="154706" cy="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F50E7-0E64-D046-91EA-92F4D84D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1E57802-1568-544B-A704-ED49AEBE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CC70A2-6B8C-4FE8-A4AE-E466C9B2130C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15F1BE6-A43F-0C40-9F68-BA6246B27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Proof</a:t>
            </a:r>
            <a:r>
              <a:rPr lang="nl-NL" dirty="0"/>
              <a:t> of Concept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D06CED2-6753-ADDC-78DB-159CAB50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337576"/>
            <a:ext cx="8146303" cy="286605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87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F50E7-0E64-D046-91EA-92F4D84D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Generic</a:t>
            </a:r>
            <a:r>
              <a:rPr lang="nl-NL" dirty="0"/>
              <a:t> </a:t>
            </a:r>
            <a:r>
              <a:rPr lang="nl-NL" dirty="0" err="1"/>
              <a:t>tech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Individual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value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proposition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1E57802-1568-544B-A704-ED49AEBE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CC70A2-6B8C-4FE8-A4AE-E466C9B2130C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15F1BE6-A43F-0C40-9F68-BA6246B27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nl-NL" dirty="0"/>
              <a:t>elke potentiële waarde en risico’s brengt </a:t>
            </a:r>
            <a:r>
              <a:rPr lang="nl-NL" dirty="0" err="1"/>
              <a:t>Amira</a:t>
            </a:r>
            <a:r>
              <a:rPr lang="nl-NL" dirty="0"/>
              <a:t> met zich mee?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674763A-8B41-8346-8889-EDC1BC13A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Educational Value </a:t>
            </a:r>
            <a:endParaRPr lang="en-US" b="1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6000 </a:t>
            </a:r>
            <a:r>
              <a:rPr lang="en-US" dirty="0" err="1">
                <a:sym typeface="Wingdings" panose="05000000000000000000" pitchFamily="2" charset="2"/>
              </a:rPr>
              <a:t>vakken</a:t>
            </a:r>
            <a:r>
              <a:rPr lang="en-US" dirty="0">
                <a:sym typeface="Wingdings" panose="05000000000000000000" pitchFamily="2" charset="2"/>
              </a:rPr>
              <a:t> op de VU </a:t>
            </a:r>
            <a:r>
              <a:rPr lang="en-US" dirty="0" err="1">
                <a:sym typeface="Wingdings" panose="05000000000000000000" pitchFamily="2" charset="2"/>
              </a:rPr>
              <a:t>alleen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tientallen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instellingen</a:t>
            </a:r>
            <a:r>
              <a:rPr lang="en-US" dirty="0">
                <a:sym typeface="Wingdings" panose="05000000000000000000" pitchFamily="2" charset="2"/>
              </a:rPr>
              <a:t> in NL op Canvas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&gt;7000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Niet</a:t>
            </a:r>
            <a:r>
              <a:rPr lang="en-US" dirty="0">
                <a:sym typeface="Wingdings" panose="05000000000000000000" pitchFamily="2" charset="2"/>
              </a:rPr>
              <a:t> per se </a:t>
            </a:r>
            <a:r>
              <a:rPr lang="en-US" dirty="0" err="1">
                <a:sym typeface="Wingdings" panose="05000000000000000000" pitchFamily="2" charset="2"/>
              </a:rPr>
              <a:t>beperkt</a:t>
            </a:r>
            <a:r>
              <a:rPr lang="en-US" dirty="0">
                <a:sym typeface="Wingdings" panose="05000000000000000000" pitchFamily="2" charset="2"/>
              </a:rPr>
              <a:t> tot Canvas</a:t>
            </a:r>
          </a:p>
          <a:p>
            <a:pPr marL="357188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 err="1">
                <a:sym typeface="Wingdings" panose="05000000000000000000" pitchFamily="2" charset="2"/>
              </a:rPr>
              <a:t>Ethische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factoren</a:t>
            </a:r>
            <a:endParaRPr lang="en-US" b="1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Docent in the lead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Bias  </a:t>
            </a:r>
            <a:r>
              <a:rPr lang="en-US" dirty="0" err="1">
                <a:sym typeface="Wingdings" panose="05000000000000000000" pitchFamily="2" charset="2"/>
              </a:rPr>
              <a:t>misschien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leervormen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eenvormig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worden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Pull </a:t>
            </a:r>
            <a:r>
              <a:rPr lang="en-US" dirty="0" err="1">
                <a:sym typeface="Wingdings" panose="05000000000000000000" pitchFamily="2" charset="2"/>
              </a:rPr>
              <a:t>ipv</a:t>
            </a:r>
            <a:r>
              <a:rPr lang="en-US" dirty="0">
                <a:sym typeface="Wingdings" panose="05000000000000000000" pitchFamily="2" charset="2"/>
              </a:rPr>
              <a:t> push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nl-NL" dirty="0"/>
          </a:p>
        </p:txBody>
      </p:sp>
      <p:pic>
        <p:nvPicPr>
          <p:cNvPr id="7" name="Afbeelding 6" descr="Afbeelding met persoon, kleding, overdekt, computer&#10;&#10;Automatisch gegenereerde beschrijving">
            <a:extLst>
              <a:ext uri="{FF2B5EF4-FFF2-40B4-BE49-F238E27FC236}">
                <a16:creationId xmlns:a16="http://schemas.microsoft.com/office/drawing/2014/main" id="{EA873678-5582-D93A-3784-EF94B9240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22" y="1177028"/>
            <a:ext cx="2737065" cy="27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F50E7-0E64-D046-91EA-92F4D84D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Roadmap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1E57802-1568-544B-A704-ED49AEBE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CC70A2-6B8C-4FE8-A4AE-E466C9B2130C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15F1BE6-A43F-0C40-9F68-BA6246B27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Contributions</a:t>
            </a:r>
            <a:r>
              <a:rPr lang="nl-NL" dirty="0"/>
              <a:t> are </a:t>
            </a:r>
            <a:r>
              <a:rPr lang="nl-NL" dirty="0" err="1"/>
              <a:t>welcomed</a:t>
            </a:r>
            <a:r>
              <a:rPr lang="nl-NL" dirty="0"/>
              <a:t>!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674763A-8B41-8346-8889-EDC1BC13A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161258"/>
            <a:ext cx="5167905" cy="3410847"/>
          </a:xfrm>
        </p:spPr>
        <p:txBody>
          <a:bodyPr/>
          <a:lstStyle/>
          <a:p>
            <a:r>
              <a:rPr lang="en-US" dirty="0" err="1"/>
              <a:t>Validatie</a:t>
            </a:r>
            <a:r>
              <a:rPr lang="en-US" dirty="0"/>
              <a:t> concept met Centre for Teaching and Learning VU</a:t>
            </a:r>
          </a:p>
          <a:p>
            <a:r>
              <a:rPr lang="en-US" dirty="0" err="1"/>
              <a:t>Validatie</a:t>
            </a:r>
            <a:r>
              <a:rPr lang="en-US" dirty="0"/>
              <a:t> model – tuning parameters</a:t>
            </a:r>
          </a:p>
          <a:p>
            <a:r>
              <a:rPr lang="en-US" dirty="0" err="1"/>
              <a:t>Validatie</a:t>
            </a:r>
            <a:r>
              <a:rPr lang="en-US" dirty="0"/>
              <a:t> </a:t>
            </a:r>
            <a:r>
              <a:rPr lang="en-US" dirty="0" err="1"/>
              <a:t>ophalen</a:t>
            </a:r>
            <a:r>
              <a:rPr lang="en-US" dirty="0"/>
              <a:t> input met docent</a:t>
            </a:r>
          </a:p>
          <a:p>
            <a:r>
              <a:rPr lang="en-US" dirty="0" err="1"/>
              <a:t>Validatie</a:t>
            </a:r>
            <a:r>
              <a:rPr lang="en-US" dirty="0"/>
              <a:t> </a:t>
            </a:r>
            <a:r>
              <a:rPr lang="en-US" dirty="0" err="1"/>
              <a:t>outputkwaliteit</a:t>
            </a:r>
            <a:r>
              <a:rPr lang="en-US" dirty="0"/>
              <a:t> met docent</a:t>
            </a:r>
          </a:p>
          <a:p>
            <a:r>
              <a:rPr lang="en-US" dirty="0" err="1"/>
              <a:t>Verbetering</a:t>
            </a:r>
            <a:r>
              <a:rPr lang="en-US" dirty="0"/>
              <a:t> </a:t>
            </a:r>
            <a:r>
              <a:rPr lang="en-US" dirty="0" err="1"/>
              <a:t>snelheid</a:t>
            </a:r>
            <a:r>
              <a:rPr lang="en-US" dirty="0"/>
              <a:t> </a:t>
            </a:r>
            <a:r>
              <a:rPr lang="en-US" dirty="0" err="1"/>
              <a:t>interactie</a:t>
            </a:r>
            <a:r>
              <a:rPr lang="en-US" dirty="0"/>
              <a:t> </a:t>
            </a:r>
            <a:r>
              <a:rPr lang="en-US" dirty="0" err="1"/>
              <a:t>Willma</a:t>
            </a:r>
            <a:endParaRPr lang="en-US" dirty="0"/>
          </a:p>
          <a:p>
            <a:r>
              <a:rPr lang="en-US" dirty="0" err="1"/>
              <a:t>Verbetering</a:t>
            </a:r>
            <a:r>
              <a:rPr lang="en-US" dirty="0"/>
              <a:t> </a:t>
            </a:r>
            <a:r>
              <a:rPr lang="en-US" dirty="0" err="1"/>
              <a:t>snelheid</a:t>
            </a:r>
            <a:r>
              <a:rPr lang="en-US" dirty="0"/>
              <a:t> AMIRA - canvas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nl-NL" dirty="0"/>
          </a:p>
        </p:txBody>
      </p:sp>
      <p:sp>
        <p:nvSpPr>
          <p:cNvPr id="7" name="Actieknop: Leeg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1F10678-2663-3C3E-AA98-9A0EB3A6E060}"/>
              </a:ext>
            </a:extLst>
          </p:cNvPr>
          <p:cNvSpPr/>
          <p:nvPr/>
        </p:nvSpPr>
        <p:spPr>
          <a:xfrm>
            <a:off x="541931" y="1205106"/>
            <a:ext cx="196312" cy="206644"/>
          </a:xfrm>
          <a:prstGeom prst="actionButtonBlank">
            <a:avLst/>
          </a:prstGeom>
          <a:solidFill>
            <a:srgbClr val="FFFFFF"/>
          </a:solidFill>
          <a:ln w="12700">
            <a:solidFill>
              <a:srgbClr val="00285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8" name="Actieknop: Leeg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E7BFDA2-D371-10FF-ED9F-D18BC4220870}"/>
              </a:ext>
            </a:extLst>
          </p:cNvPr>
          <p:cNvSpPr/>
          <p:nvPr/>
        </p:nvSpPr>
        <p:spPr>
          <a:xfrm>
            <a:off x="541931" y="1455746"/>
            <a:ext cx="196312" cy="206644"/>
          </a:xfrm>
          <a:prstGeom prst="actionButtonBlank">
            <a:avLst/>
          </a:prstGeom>
          <a:solidFill>
            <a:srgbClr val="FFFFFF"/>
          </a:solidFill>
          <a:ln w="12700">
            <a:solidFill>
              <a:srgbClr val="00285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9" name="Actieknop: Leeg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18B21D0-64A8-395B-2B30-FE2EDFE21A57}"/>
              </a:ext>
            </a:extLst>
          </p:cNvPr>
          <p:cNvSpPr/>
          <p:nvPr/>
        </p:nvSpPr>
        <p:spPr>
          <a:xfrm>
            <a:off x="541931" y="1706386"/>
            <a:ext cx="196312" cy="206644"/>
          </a:xfrm>
          <a:prstGeom prst="actionButtonBlank">
            <a:avLst/>
          </a:prstGeom>
          <a:solidFill>
            <a:srgbClr val="FFFFFF"/>
          </a:solidFill>
          <a:ln w="12700">
            <a:solidFill>
              <a:srgbClr val="00285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10" name="Actieknop: Leeg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019AAF3-FEAB-D016-A946-DC83DD214035}"/>
              </a:ext>
            </a:extLst>
          </p:cNvPr>
          <p:cNvSpPr/>
          <p:nvPr/>
        </p:nvSpPr>
        <p:spPr>
          <a:xfrm>
            <a:off x="541931" y="2207666"/>
            <a:ext cx="196312" cy="206644"/>
          </a:xfrm>
          <a:prstGeom prst="actionButtonBlank">
            <a:avLst/>
          </a:prstGeom>
          <a:solidFill>
            <a:srgbClr val="FFFFFF"/>
          </a:solidFill>
          <a:ln w="12700">
            <a:solidFill>
              <a:srgbClr val="00285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11" name="Actieknop: Leeg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EF9B374-D13A-94FF-2B1D-4FAE26B662CD}"/>
              </a:ext>
            </a:extLst>
          </p:cNvPr>
          <p:cNvSpPr/>
          <p:nvPr/>
        </p:nvSpPr>
        <p:spPr>
          <a:xfrm>
            <a:off x="541931" y="1957026"/>
            <a:ext cx="196312" cy="206644"/>
          </a:xfrm>
          <a:prstGeom prst="actionButtonBlank">
            <a:avLst/>
          </a:prstGeom>
          <a:solidFill>
            <a:srgbClr val="FFFFFF"/>
          </a:solidFill>
          <a:ln w="12700">
            <a:solidFill>
              <a:srgbClr val="00285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12" name="Actieknop: Leeg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3CB6153-BD40-36C5-2E1D-F47BA8CE5FA2}"/>
              </a:ext>
            </a:extLst>
          </p:cNvPr>
          <p:cNvSpPr/>
          <p:nvPr/>
        </p:nvSpPr>
        <p:spPr>
          <a:xfrm>
            <a:off x="544514" y="2479664"/>
            <a:ext cx="196312" cy="206644"/>
          </a:xfrm>
          <a:prstGeom prst="actionButtonBlank">
            <a:avLst/>
          </a:prstGeom>
          <a:solidFill>
            <a:srgbClr val="FFFFFF"/>
          </a:solidFill>
          <a:ln w="12700">
            <a:solidFill>
              <a:srgbClr val="00285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53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F50E7-0E64-D046-91EA-92F4D84D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Personal </a:t>
            </a:r>
            <a:r>
              <a:rPr lang="nl-NL" dirty="0" err="1"/>
              <a:t>insights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1E57802-1568-544B-A704-ED49AEBE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CC70A2-6B8C-4FE8-A4AE-E466C9B2130C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15F1BE6-A43F-0C40-9F68-BA6246B27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Inspiration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674763A-8B41-8346-8889-EDC1BC13A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177028"/>
            <a:ext cx="2540158" cy="3410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Beste</a:t>
            </a:r>
            <a:r>
              <a:rPr lang="en-US" dirty="0">
                <a:sym typeface="Wingdings" panose="05000000000000000000" pitchFamily="2" charset="2"/>
              </a:rPr>
              <a:t> hackathon ever!!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Veel</a:t>
            </a:r>
            <a:r>
              <a:rPr lang="en-US" dirty="0">
                <a:sym typeface="Wingdings" panose="05000000000000000000" pitchFamily="2" charset="2"/>
              </a:rPr>
              <a:t> proto-typing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EB1120-B037-31AF-A63D-4F3548C8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38" y="2002692"/>
            <a:ext cx="6208789" cy="279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tekst 4">
            <a:extLst>
              <a:ext uri="{FF2B5EF4-FFF2-40B4-BE49-F238E27FC236}">
                <a16:creationId xmlns:a16="http://schemas.microsoft.com/office/drawing/2014/main" id="{35D0A905-CA3D-272A-1159-A5CBDAFD240F}"/>
              </a:ext>
            </a:extLst>
          </p:cNvPr>
          <p:cNvSpPr txBox="1">
            <a:spLocks/>
          </p:cNvSpPr>
          <p:nvPr/>
        </p:nvSpPr>
        <p:spPr>
          <a:xfrm>
            <a:off x="5253925" y="1173077"/>
            <a:ext cx="3865265" cy="341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685800" rtl="0" eaLnBrk="1" latinLnBrk="0" hangingPunct="1">
              <a:spcBef>
                <a:spcPct val="20000"/>
              </a:spcBef>
              <a:buFont typeface="+mj-lt"/>
              <a:buAutoNum type="arabi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5788" indent="-2286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15900" algn="l" defTabSz="6858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4625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2860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Ook met </a:t>
            </a:r>
            <a:r>
              <a:rPr lang="en-US" dirty="0" err="1">
                <a:sym typeface="Wingdings" panose="05000000000000000000" pitchFamily="2" charset="2"/>
              </a:rPr>
              <a:t>strakke</a:t>
            </a:r>
            <a:r>
              <a:rPr lang="en-US" dirty="0">
                <a:sym typeface="Wingdings" panose="05000000000000000000" pitchFamily="2" charset="2"/>
              </a:rPr>
              <a:t> deadline, </a:t>
            </a:r>
            <a:r>
              <a:rPr lang="en-US" dirty="0" err="1">
                <a:sym typeface="Wingdings" panose="05000000000000000000" pitchFamily="2" charset="2"/>
              </a:rPr>
              <a:t>toch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eerst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nadenken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overleggen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Andere</a:t>
            </a:r>
            <a:r>
              <a:rPr lang="en-US" dirty="0">
                <a:sym typeface="Wingdings" panose="05000000000000000000" pitchFamily="2" charset="2"/>
              </a:rPr>
              <a:t> “tooling”  Mind </a:t>
            </a:r>
            <a:r>
              <a:rPr lang="en-US" dirty="0" err="1">
                <a:sym typeface="Wingdings" panose="05000000000000000000" pitchFamily="2" charset="2"/>
              </a:rPr>
              <a:t>mappen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357188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1367A645-B8C2-49A7-D868-71712684FE5D}"/>
              </a:ext>
            </a:extLst>
          </p:cNvPr>
          <p:cNvSpPr txBox="1">
            <a:spLocks/>
          </p:cNvSpPr>
          <p:nvPr/>
        </p:nvSpPr>
        <p:spPr>
          <a:xfrm>
            <a:off x="2963540" y="1173076"/>
            <a:ext cx="2290385" cy="341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685800" rtl="0" eaLnBrk="1" latinLnBrk="0" hangingPunct="1">
              <a:spcBef>
                <a:spcPct val="20000"/>
              </a:spcBef>
              <a:buFont typeface="+mj-lt"/>
              <a:buAutoNum type="arabi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5788" indent="-2286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15900" algn="l" defTabSz="6858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4625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2860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Gezamenlijk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doel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2 </a:t>
            </a:r>
            <a:r>
              <a:rPr lang="en-US" dirty="0" err="1">
                <a:sym typeface="Wingdings" panose="05000000000000000000" pitchFamily="2" charset="2"/>
              </a:rPr>
              <a:t>dagen</a:t>
            </a:r>
            <a:r>
              <a:rPr lang="en-US" dirty="0">
                <a:sym typeface="Wingdings" panose="05000000000000000000" pitchFamily="2" charset="2"/>
              </a:rPr>
              <a:t>, 1 </a:t>
            </a:r>
            <a:r>
              <a:rPr lang="en-US" dirty="0" err="1">
                <a:sym typeface="Wingdings" panose="05000000000000000000" pitchFamily="2" charset="2"/>
              </a:rPr>
              <a:t>opdracht</a:t>
            </a:r>
            <a:r>
              <a:rPr lang="en-US" dirty="0">
                <a:sym typeface="Wingdings" panose="05000000000000000000" pitchFamily="2" charset="2"/>
              </a:rPr>
              <a:t> met </a:t>
            </a:r>
            <a:r>
              <a:rPr lang="en-US" dirty="0" err="1">
                <a:sym typeface="Wingdings" panose="05000000000000000000" pitchFamily="2" charset="2"/>
              </a:rPr>
              <a:t>z’n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216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C57A7-0A7B-DD40-9B88-4C8BE0AC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Contact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C9E7EF3-3195-3342-B8D9-320EFB65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CC70A2-6B8C-4FE8-A4AE-E466C9B2130C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BFAAB6A-C9D6-3446-AF01-FB41752CDF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Team Education Analytics VU, Centre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Educational</a:t>
            </a:r>
            <a:r>
              <a:rPr lang="nl-NL" dirty="0"/>
              <a:t> Analytics (CEDA) Npuls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7A5DC9-87BA-1047-927A-B7839AE014A3}"/>
              </a:ext>
            </a:extLst>
          </p:cNvPr>
          <p:cNvSpPr txBox="1">
            <a:spLocks/>
          </p:cNvSpPr>
          <p:nvPr/>
        </p:nvSpPr>
        <p:spPr>
          <a:xfrm>
            <a:off x="1393660" y="1166813"/>
            <a:ext cx="2891003" cy="3726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tabLst/>
              <a:defRPr sz="1600" kern="1200">
                <a:solidFill>
                  <a:srgbClr val="2373C4"/>
                </a:solidFill>
                <a:latin typeface="+mn-lt"/>
                <a:ea typeface="+mn-ea"/>
                <a:cs typeface="+mn-cs"/>
              </a:defRPr>
            </a:lvl1pPr>
            <a:lvl2pPr marL="400050" indent="-227013" algn="l" defTabSz="6858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1513" indent="-215900" algn="l" defTabSz="685800" rtl="0" eaLnBrk="1" latinLnBrk="0" hangingPunct="1">
              <a:spcBef>
                <a:spcPct val="20000"/>
              </a:spcBef>
              <a:buFont typeface="Wingdings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4625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2860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b="1" dirty="0">
                <a:solidFill>
                  <a:schemeClr val="tx1"/>
                </a:solidFill>
              </a:rPr>
              <a:t>Tomer Iwan</a:t>
            </a:r>
          </a:p>
          <a:p>
            <a:r>
              <a:rPr lang="nl-NL" sz="1200" dirty="0">
                <a:solidFill>
                  <a:schemeClr val="tx1"/>
                </a:solidFill>
              </a:rPr>
              <a:t>Data engineer, VU</a:t>
            </a:r>
          </a:p>
          <a:p>
            <a:r>
              <a:rPr lang="nl-NL" sz="1200" dirty="0">
                <a:solidFill>
                  <a:schemeClr val="tx1"/>
                </a:solidFill>
                <a:hlinkClick r:id="rId2"/>
              </a:rPr>
              <a:t>t.iwan@vu.nl</a:t>
            </a:r>
            <a:endParaRPr lang="nl-NL" sz="1200" dirty="0">
              <a:solidFill>
                <a:schemeClr val="tx1"/>
              </a:solidFill>
            </a:endParaRPr>
          </a:p>
          <a:p>
            <a:endParaRPr lang="nl-NL" sz="1200" b="1" dirty="0">
              <a:solidFill>
                <a:schemeClr val="tx1"/>
              </a:solidFill>
            </a:endParaRPr>
          </a:p>
          <a:p>
            <a:r>
              <a:rPr lang="nl-NL" sz="1200" b="1" dirty="0">
                <a:solidFill>
                  <a:schemeClr val="tx1"/>
                </a:solidFill>
              </a:rPr>
              <a:t>Timo Koster</a:t>
            </a:r>
          </a:p>
          <a:p>
            <a:r>
              <a:rPr lang="nl-NL" sz="1200" dirty="0">
                <a:solidFill>
                  <a:schemeClr val="tx1"/>
                </a:solidFill>
              </a:rPr>
              <a:t>Data </a:t>
            </a:r>
            <a:r>
              <a:rPr lang="nl-NL" sz="1200" dirty="0" err="1">
                <a:solidFill>
                  <a:schemeClr val="tx1"/>
                </a:solidFill>
              </a:rPr>
              <a:t>scientist</a:t>
            </a:r>
            <a:r>
              <a:rPr lang="nl-NL" sz="1200" dirty="0">
                <a:solidFill>
                  <a:schemeClr val="tx1"/>
                </a:solidFill>
              </a:rPr>
              <a:t>, VU</a:t>
            </a:r>
          </a:p>
          <a:p>
            <a:r>
              <a:rPr lang="nl-NL" sz="1200" dirty="0">
                <a:solidFill>
                  <a:schemeClr val="tx1"/>
                </a:solidFill>
                <a:hlinkClick r:id="rId3"/>
              </a:rPr>
              <a:t>t.s.koster@vu.nl</a:t>
            </a:r>
            <a:endParaRPr lang="nl-NL" sz="1200" dirty="0">
              <a:solidFill>
                <a:schemeClr val="tx1"/>
              </a:solidFill>
            </a:endParaRPr>
          </a:p>
          <a:p>
            <a:endParaRPr lang="nl-NL" sz="1200" dirty="0"/>
          </a:p>
          <a:p>
            <a:endParaRPr lang="nl-NL" sz="12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2400717-3A7E-BC42-BC2F-B7E33BFC2C66}"/>
              </a:ext>
            </a:extLst>
          </p:cNvPr>
          <p:cNvSpPr txBox="1">
            <a:spLocks/>
          </p:cNvSpPr>
          <p:nvPr/>
        </p:nvSpPr>
        <p:spPr>
          <a:xfrm>
            <a:off x="5784685" y="1166813"/>
            <a:ext cx="2891003" cy="3726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tabLst/>
              <a:defRPr sz="1600" kern="1200">
                <a:solidFill>
                  <a:srgbClr val="2373C4"/>
                </a:solidFill>
                <a:latin typeface="+mn-lt"/>
                <a:ea typeface="+mn-ea"/>
                <a:cs typeface="+mn-cs"/>
              </a:defRPr>
            </a:lvl1pPr>
            <a:lvl2pPr marL="400050" indent="-227013" algn="l" defTabSz="6858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1513" indent="-215900" algn="l" defTabSz="685800" rtl="0" eaLnBrk="1" latinLnBrk="0" hangingPunct="1">
              <a:spcBef>
                <a:spcPct val="20000"/>
              </a:spcBef>
              <a:buFont typeface="Wingdings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4625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2860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b="1" dirty="0">
                <a:solidFill>
                  <a:schemeClr val="tx1"/>
                </a:solidFill>
              </a:rPr>
              <a:t>Corneel den Hartogh</a:t>
            </a:r>
          </a:p>
          <a:p>
            <a:r>
              <a:rPr lang="nl-NL" sz="1200" dirty="0">
                <a:solidFill>
                  <a:schemeClr val="tx1"/>
                </a:solidFill>
              </a:rPr>
              <a:t>Projectleider CEDA, Npuls</a:t>
            </a:r>
          </a:p>
          <a:p>
            <a:r>
              <a:rPr lang="nl-NL" sz="1200" dirty="0">
                <a:solidFill>
                  <a:schemeClr val="tx1"/>
                </a:solidFill>
              </a:rPr>
              <a:t>Data </a:t>
            </a:r>
            <a:r>
              <a:rPr lang="nl-NL" sz="1200" dirty="0" err="1">
                <a:solidFill>
                  <a:schemeClr val="tx1"/>
                </a:solidFill>
              </a:rPr>
              <a:t>scientist</a:t>
            </a:r>
            <a:r>
              <a:rPr lang="nl-NL" sz="1200" dirty="0">
                <a:solidFill>
                  <a:schemeClr val="tx1"/>
                </a:solidFill>
              </a:rPr>
              <a:t>, VU</a:t>
            </a:r>
          </a:p>
          <a:p>
            <a:r>
              <a:rPr lang="nl-NL" sz="1200" dirty="0">
                <a:solidFill>
                  <a:schemeClr val="tx1"/>
                </a:solidFill>
                <a:hlinkClick r:id="rId4"/>
              </a:rPr>
              <a:t>corneel.denhartogh@surf.nl</a:t>
            </a:r>
            <a:endParaRPr lang="nl-NL" sz="1200" b="1" dirty="0">
              <a:solidFill>
                <a:schemeClr val="tx1"/>
              </a:solidFill>
            </a:endParaRPr>
          </a:p>
        </p:txBody>
      </p:sp>
      <p:pic>
        <p:nvPicPr>
          <p:cNvPr id="10" name="Afbeelding 9" descr="Afbeelding met persoon, person, kostuum, muur&#10;&#10;Automatisch gegenereerde beschrijving">
            <a:extLst>
              <a:ext uri="{FF2B5EF4-FFF2-40B4-BE49-F238E27FC236}">
                <a16:creationId xmlns:a16="http://schemas.microsoft.com/office/drawing/2014/main" id="{52E7F89E-CBF2-4DB8-B506-B07D28E2B4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t="2932" b="39363"/>
          <a:stretch/>
        </p:blipFill>
        <p:spPr>
          <a:xfrm>
            <a:off x="4872783" y="1166814"/>
            <a:ext cx="731808" cy="7318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FE02465-C531-0C50-E0D9-B187A1DE6E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166813"/>
            <a:ext cx="731520" cy="7315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10" descr="A picture containing person, indoor, wall, person&#10;&#10;Description automatically generated">
            <a:extLst>
              <a:ext uri="{FF2B5EF4-FFF2-40B4-BE49-F238E27FC236}">
                <a16:creationId xmlns:a16="http://schemas.microsoft.com/office/drawing/2014/main" id="{583CAF71-FB46-73D6-20DE-C9FDCEC962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74"/>
          <a:stretch/>
        </p:blipFill>
        <p:spPr>
          <a:xfrm flipH="1">
            <a:off x="468025" y="2301250"/>
            <a:ext cx="731808" cy="759387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99720618"/>
      </p:ext>
    </p:extLst>
  </p:cSld>
  <p:clrMapOvr>
    <a:masterClrMapping/>
  </p:clrMapOvr>
</p:sld>
</file>

<file path=ppt/theme/theme1.xml><?xml version="1.0" encoding="utf-8"?>
<a:theme xmlns:a="http://schemas.openxmlformats.org/drawingml/2006/main" name="VU Analytics 2020">
  <a:themeElements>
    <a:clrScheme name="VU Analytics 2020">
      <a:dk1>
        <a:srgbClr val="000000"/>
      </a:dk1>
      <a:lt1>
        <a:srgbClr val="FFFFFF"/>
      </a:lt1>
      <a:dk2>
        <a:srgbClr val="2372C3"/>
      </a:dk2>
      <a:lt2>
        <a:srgbClr val="EEECE1"/>
      </a:lt2>
      <a:accent1>
        <a:srgbClr val="2372C3"/>
      </a:accent1>
      <a:accent2>
        <a:srgbClr val="E96D25"/>
      </a:accent2>
      <a:accent3>
        <a:srgbClr val="7D3D97"/>
      </a:accent3>
      <a:accent4>
        <a:srgbClr val="C93C80"/>
      </a:accent4>
      <a:accent5>
        <a:srgbClr val="D31A20"/>
      </a:accent5>
      <a:accent6>
        <a:srgbClr val="6FBE54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>
          <a:solidFill>
            <a:srgbClr val="00285F"/>
          </a:solidFill>
          <a:prstDash val="solid"/>
        </a:ln>
      </a:spPr>
      <a:bodyPr rtlCol="0" anchor="ctr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U Analytics 2020" id="{3ACAA702-BDBB-2F44-A1B5-3A6E404354F9}" vid="{1C55A395-8F9B-8347-82AD-EE250E33BDC5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64358</TotalTime>
  <Words>365</Words>
  <Application>Microsoft Office PowerPoint</Application>
  <PresentationFormat>Diavoorstelling (16:9)</PresentationFormat>
  <Paragraphs>100</Paragraphs>
  <Slides>8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5" baseType="lpstr">
      <vt:lpstr>Wingdings</vt:lpstr>
      <vt:lpstr>ＭＳ Ｐゴシック</vt:lpstr>
      <vt:lpstr>Courier New</vt:lpstr>
      <vt:lpstr>Calibri</vt:lpstr>
      <vt:lpstr>Arial</vt:lpstr>
      <vt:lpstr>Arial Narrow</vt:lpstr>
      <vt:lpstr>VU Analytics 2020</vt:lpstr>
      <vt:lpstr>Amira</vt:lpstr>
      <vt:lpstr>Aanleiding</vt:lpstr>
      <vt:lpstr>Flowchart applicatie</vt:lpstr>
      <vt:lpstr>Demo</vt:lpstr>
      <vt:lpstr>Generic tech  Individual value proposition</vt:lpstr>
      <vt:lpstr>Roadmap</vt:lpstr>
      <vt:lpstr>Personal insights</vt:lpstr>
      <vt:lpstr>Contact</vt:lpstr>
    </vt:vector>
  </TitlesOfParts>
  <Company>VU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 corporate</dc:title>
  <dc:creator>KeyScript - Ingeborg de Lange</dc:creator>
  <cp:lastModifiedBy>Hartogh, C.F. den (Corneel)</cp:lastModifiedBy>
  <cp:revision>2540</cp:revision>
  <cp:lastPrinted>2019-09-11T11:41:07Z</cp:lastPrinted>
  <dcterms:created xsi:type="dcterms:W3CDTF">2011-05-30T20:00:35Z</dcterms:created>
  <dcterms:modified xsi:type="dcterms:W3CDTF">2024-08-21T15:57:24Z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oettekstLinks">
    <vt:lpwstr>VUnet Vrije Universiteit Amsterdam</vt:lpwstr>
  </property>
  <property fmtid="{D5CDD505-2E9C-101B-9397-08002B2CF9AE}" pid="3" name="SjabloonVersieDatum">
    <vt:filetime>2011-06-27T22:00:00Z</vt:filetime>
  </property>
</Properties>
</file>